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oboto"/>
      <p:regular r:id="rId33"/>
      <p:bold r:id="rId34"/>
      <p:italic r:id="rId35"/>
      <p:boldItalic r:id="rId36"/>
    </p:embeddedFont>
    <p:embeddedFont>
      <p:font typeface="Megrim"/>
      <p:regular r:id="rId37"/>
    </p:embeddedFont>
    <p:embeddedFont>
      <p:font typeface="Montserrat"/>
      <p:regular r:id="rId38"/>
      <p:bold r:id="rId39"/>
      <p:italic r:id="rId40"/>
      <p:boldItalic r:id="rId41"/>
    </p:embeddedFont>
    <p:embeddedFont>
      <p:font typeface="Lato"/>
      <p:regular r:id="rId42"/>
      <p:bold r:id="rId43"/>
      <p:italic r:id="rId44"/>
      <p:boldItalic r:id="rId45"/>
    </p:embeddedFont>
    <p:embeddedFont>
      <p:font typeface="Bebas Neue"/>
      <p:regular r:id="rId46"/>
    </p:embeddedFont>
    <p:embeddedFont>
      <p:font typeface="Abel"/>
      <p:regular r:id="rId47"/>
    </p:embeddedFont>
    <p:embeddedFont>
      <p:font typeface="IBM Plex Sans Condensed"/>
      <p:regular r:id="rId48"/>
      <p:bold r:id="rId49"/>
      <p:italic r:id="rId50"/>
      <p:boldItalic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Lato-regular.fntdata"/><Relationship Id="rId41" Type="http://schemas.openxmlformats.org/officeDocument/2006/relationships/font" Target="fonts/Montserrat-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BebasNeue-regular.fntdata"/><Relationship Id="rId45" Type="http://schemas.openxmlformats.org/officeDocument/2006/relationships/font" Target="fonts/Lato-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IBMPlexSansCondensed-regular.fntdata"/><Relationship Id="rId47" Type="http://schemas.openxmlformats.org/officeDocument/2006/relationships/font" Target="fonts/Abel-regular.fntdata"/><Relationship Id="rId49" Type="http://schemas.openxmlformats.org/officeDocument/2006/relationships/font" Target="fonts/IBMPlexSansCondense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Roboto-regular.fntdata"/><Relationship Id="rId32" Type="http://schemas.openxmlformats.org/officeDocument/2006/relationships/slide" Target="slides/slide25.xml"/><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Megrim-regular.fntdata"/><Relationship Id="rId36" Type="http://schemas.openxmlformats.org/officeDocument/2006/relationships/font" Target="fonts/Roboto-bold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IBMPlexSansCondensed-boldItalic.fntdata"/><Relationship Id="rId50" Type="http://schemas.openxmlformats.org/officeDocument/2006/relationships/font" Target="fonts/IBMPlexSansCondensed-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f30e765922_3_7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f30e765922_3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fbbf91609f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fbbf91609f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06a52dff3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06a52dff3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f146bbe71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f146bbe7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f096eecfcd_4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1" name="Google Shape;1161;gf096eecfcd_4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f146bbe7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f146bbe7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0242b8ccb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0242b8ccb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fbbf91609f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fbbf91609f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f146bbe71a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f146bbe71a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046568077d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g1046568077d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f146bbe71a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f146bbe71a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fbbf9160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fbbf9160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f146bbe71a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f146bbe71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f146bbe71a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f146bbe71a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f309cd3c1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f309cd3c1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f096eecfcd_4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gf096eecfcd_4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f096eecfcd_4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3" name="Google Shape;1253;gf096eecfcd_4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f096eecfcd_4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4" name="Google Shape;1264;gf096eecfcd_4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096eecfcd_4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gf096eecfcd_4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f146bbe71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f146bbe71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fbbf91609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fbbf9160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f146bbe71a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f146bbe71a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f096eecfcd_4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gf096eecfcd_4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f096eecfcd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f096eecfcd_4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0434ac435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10434ac435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4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28" name="Shape 228"/>
        <p:cNvGrpSpPr/>
        <p:nvPr/>
      </p:nvGrpSpPr>
      <p:grpSpPr>
        <a:xfrm>
          <a:off x="0" y="0"/>
          <a:ext cx="0" cy="0"/>
          <a:chOff x="0" y="0"/>
          <a:chExt cx="0" cy="0"/>
        </a:xfrm>
      </p:grpSpPr>
      <p:sp>
        <p:nvSpPr>
          <p:cNvPr id="229" name="Google Shape;229;p18"/>
          <p:cNvSpPr txBox="1"/>
          <p:nvPr>
            <p:ph type="ctrTitle"/>
          </p:nvPr>
        </p:nvSpPr>
        <p:spPr>
          <a:xfrm>
            <a:off x="779100" y="1137350"/>
            <a:ext cx="4959600" cy="2868900"/>
          </a:xfrm>
          <a:prstGeom prst="rect">
            <a:avLst/>
          </a:prstGeom>
          <a:noFill/>
          <a:ln>
            <a:noFill/>
          </a:ln>
          <a:effectLst>
            <a:outerShdw blurRad="42863" rotWithShape="0" algn="bl" dir="5400000" dist="9525">
              <a:schemeClr val="dk1">
                <a:alpha val="29803"/>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7000"/>
              <a:buNone/>
              <a:defRPr sz="7000"/>
            </a:lvl1pPr>
            <a:lvl2pPr lvl="1" algn="l">
              <a:lnSpc>
                <a:spcPct val="90000"/>
              </a:lnSpc>
              <a:spcBef>
                <a:spcPts val="0"/>
              </a:spcBef>
              <a:spcAft>
                <a:spcPts val="0"/>
              </a:spcAft>
              <a:buSzPts val="7000"/>
              <a:buNone/>
              <a:defRPr sz="7000"/>
            </a:lvl2pPr>
            <a:lvl3pPr lvl="2" algn="l">
              <a:lnSpc>
                <a:spcPct val="90000"/>
              </a:lnSpc>
              <a:spcBef>
                <a:spcPts val="0"/>
              </a:spcBef>
              <a:spcAft>
                <a:spcPts val="0"/>
              </a:spcAft>
              <a:buSzPts val="7000"/>
              <a:buNone/>
              <a:defRPr sz="7000"/>
            </a:lvl3pPr>
            <a:lvl4pPr lvl="3" algn="l">
              <a:lnSpc>
                <a:spcPct val="90000"/>
              </a:lnSpc>
              <a:spcBef>
                <a:spcPts val="0"/>
              </a:spcBef>
              <a:spcAft>
                <a:spcPts val="0"/>
              </a:spcAft>
              <a:buSzPts val="7000"/>
              <a:buNone/>
              <a:defRPr sz="7000"/>
            </a:lvl4pPr>
            <a:lvl5pPr lvl="4" algn="l">
              <a:lnSpc>
                <a:spcPct val="90000"/>
              </a:lnSpc>
              <a:spcBef>
                <a:spcPts val="0"/>
              </a:spcBef>
              <a:spcAft>
                <a:spcPts val="0"/>
              </a:spcAft>
              <a:buSzPts val="7000"/>
              <a:buNone/>
              <a:defRPr sz="7000"/>
            </a:lvl5pPr>
            <a:lvl6pPr lvl="5" algn="l">
              <a:lnSpc>
                <a:spcPct val="90000"/>
              </a:lnSpc>
              <a:spcBef>
                <a:spcPts val="0"/>
              </a:spcBef>
              <a:spcAft>
                <a:spcPts val="0"/>
              </a:spcAft>
              <a:buSzPts val="7000"/>
              <a:buNone/>
              <a:defRPr sz="7000"/>
            </a:lvl6pPr>
            <a:lvl7pPr lvl="6" algn="l">
              <a:lnSpc>
                <a:spcPct val="90000"/>
              </a:lnSpc>
              <a:spcBef>
                <a:spcPts val="0"/>
              </a:spcBef>
              <a:spcAft>
                <a:spcPts val="0"/>
              </a:spcAft>
              <a:buSzPts val="7000"/>
              <a:buNone/>
              <a:defRPr sz="7000"/>
            </a:lvl7pPr>
            <a:lvl8pPr lvl="7" algn="l">
              <a:lnSpc>
                <a:spcPct val="90000"/>
              </a:lnSpc>
              <a:spcBef>
                <a:spcPts val="0"/>
              </a:spcBef>
              <a:spcAft>
                <a:spcPts val="0"/>
              </a:spcAft>
              <a:buSzPts val="7000"/>
              <a:buNone/>
              <a:defRPr sz="7000"/>
            </a:lvl8pPr>
            <a:lvl9pPr lvl="8" algn="l">
              <a:lnSpc>
                <a:spcPct val="90000"/>
              </a:lnSpc>
              <a:spcBef>
                <a:spcPts val="0"/>
              </a:spcBef>
              <a:spcAft>
                <a:spcPts val="0"/>
              </a:spcAft>
              <a:buSzPts val="7000"/>
              <a:buNone/>
              <a:defRPr sz="7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rgbClr val="44506E"/>
            </a:gs>
            <a:gs pos="58000">
              <a:schemeClr val="dk1"/>
            </a:gs>
            <a:gs pos="100000">
              <a:schemeClr val="dk1"/>
            </a:gs>
          </a:gsLst>
          <a:path path="circle">
            <a:fillToRect l="100%" t="100%"/>
          </a:path>
          <a:tileRect b="-100%" r="-100%"/>
        </a:gradFill>
      </p:bgPr>
    </p:bg>
    <p:spTree>
      <p:nvGrpSpPr>
        <p:cNvPr id="230" name="Shape 230"/>
        <p:cNvGrpSpPr/>
        <p:nvPr/>
      </p:nvGrpSpPr>
      <p:grpSpPr>
        <a:xfrm>
          <a:off x="0" y="0"/>
          <a:ext cx="0" cy="0"/>
          <a:chOff x="0" y="0"/>
          <a:chExt cx="0" cy="0"/>
        </a:xfrm>
      </p:grpSpPr>
      <p:sp>
        <p:nvSpPr>
          <p:cNvPr id="231" name="Google Shape;231;p19"/>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lvl1pPr indent="0" lvl="0"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1pPr>
            <a:lvl2pPr indent="0" lvl="1"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2pPr>
            <a:lvl3pPr indent="0" lvl="2"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3pPr>
            <a:lvl4pPr indent="0" lvl="3"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4pPr>
            <a:lvl5pPr indent="0" lvl="4"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5pPr>
            <a:lvl6pPr indent="0" lvl="5"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6pPr>
            <a:lvl7pPr indent="0" lvl="6"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7pPr>
            <a:lvl8pPr indent="0" lvl="7"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8pPr>
            <a:lvl9pPr indent="0" lvl="8"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gradFill>
          <a:gsLst>
            <a:gs pos="0">
              <a:srgbClr val="FF9F4D"/>
            </a:gs>
            <a:gs pos="58000">
              <a:schemeClr val="accent5"/>
            </a:gs>
            <a:gs pos="100000">
              <a:schemeClr val="accent5"/>
            </a:gs>
          </a:gsLst>
          <a:path path="circle">
            <a:fillToRect l="100%" t="100%"/>
          </a:path>
          <a:tileRect b="-100%" r="-100%"/>
        </a:gradFill>
      </p:bgPr>
    </p:bg>
    <p:spTree>
      <p:nvGrpSpPr>
        <p:cNvPr id="232" name="Shape 232"/>
        <p:cNvGrpSpPr/>
        <p:nvPr/>
      </p:nvGrpSpPr>
      <p:grpSpPr>
        <a:xfrm>
          <a:off x="0" y="0"/>
          <a:ext cx="0" cy="0"/>
          <a:chOff x="0" y="0"/>
          <a:chExt cx="0" cy="0"/>
        </a:xfrm>
      </p:grpSpPr>
      <p:sp>
        <p:nvSpPr>
          <p:cNvPr id="233" name="Google Shape;233;p20"/>
          <p:cNvSpPr txBox="1"/>
          <p:nvPr>
            <p:ph type="title"/>
          </p:nvPr>
        </p:nvSpPr>
        <p:spPr>
          <a:xfrm>
            <a:off x="779100" y="759800"/>
            <a:ext cx="7593300" cy="3963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234" name="Google Shape;234;p20"/>
          <p:cNvSpPr txBox="1"/>
          <p:nvPr>
            <p:ph idx="1" type="body"/>
          </p:nvPr>
        </p:nvSpPr>
        <p:spPr>
          <a:xfrm>
            <a:off x="779100" y="1277748"/>
            <a:ext cx="4975500" cy="3033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800"/>
              </a:spcBef>
              <a:spcAft>
                <a:spcPts val="0"/>
              </a:spcAft>
              <a:buSzPts val="2400"/>
              <a:buChar char="▫"/>
              <a:defRPr/>
            </a:lvl2pPr>
            <a:lvl3pPr indent="-381000" lvl="2" marL="1371600" algn="l">
              <a:lnSpc>
                <a:spcPct val="115000"/>
              </a:lnSpc>
              <a:spcBef>
                <a:spcPts val="800"/>
              </a:spcBef>
              <a:spcAft>
                <a:spcPts val="0"/>
              </a:spcAft>
              <a:buSzPts val="2400"/>
              <a:buChar char="⬝"/>
              <a:defRPr/>
            </a:lvl3pPr>
            <a:lvl4pPr indent="-381000" lvl="3" marL="1828800" algn="l">
              <a:lnSpc>
                <a:spcPct val="115000"/>
              </a:lnSpc>
              <a:spcBef>
                <a:spcPts val="800"/>
              </a:spcBef>
              <a:spcAft>
                <a:spcPts val="0"/>
              </a:spcAft>
              <a:buSzPts val="2400"/>
              <a:buChar char="⬞"/>
              <a:defRPr/>
            </a:lvl4pPr>
            <a:lvl5pPr indent="-381000" lvl="4" marL="2286000" algn="l">
              <a:lnSpc>
                <a:spcPct val="115000"/>
              </a:lnSpc>
              <a:spcBef>
                <a:spcPts val="800"/>
              </a:spcBef>
              <a:spcAft>
                <a:spcPts val="0"/>
              </a:spcAft>
              <a:buSzPts val="2400"/>
              <a:buChar char="○"/>
              <a:defRPr/>
            </a:lvl5pPr>
            <a:lvl6pPr indent="-381000" lvl="5" marL="2743200" algn="l">
              <a:lnSpc>
                <a:spcPct val="115000"/>
              </a:lnSpc>
              <a:spcBef>
                <a:spcPts val="800"/>
              </a:spcBef>
              <a:spcAft>
                <a:spcPts val="0"/>
              </a:spcAft>
              <a:buSzPts val="2400"/>
              <a:buChar char="■"/>
              <a:defRPr/>
            </a:lvl6pPr>
            <a:lvl7pPr indent="-381000" lvl="6" marL="3200400" algn="l">
              <a:lnSpc>
                <a:spcPct val="115000"/>
              </a:lnSpc>
              <a:spcBef>
                <a:spcPts val="800"/>
              </a:spcBef>
              <a:spcAft>
                <a:spcPts val="0"/>
              </a:spcAft>
              <a:buSzPts val="2400"/>
              <a:buChar char="●"/>
              <a:defRPr/>
            </a:lvl7pPr>
            <a:lvl8pPr indent="-381000" lvl="7" marL="3657600" algn="l">
              <a:lnSpc>
                <a:spcPct val="115000"/>
              </a:lnSpc>
              <a:spcBef>
                <a:spcPts val="800"/>
              </a:spcBef>
              <a:spcAft>
                <a:spcPts val="0"/>
              </a:spcAft>
              <a:buSzPts val="2400"/>
              <a:buChar char="○"/>
              <a:defRPr/>
            </a:lvl8pPr>
            <a:lvl9pPr indent="-381000" lvl="8" marL="4114800" algn="l">
              <a:lnSpc>
                <a:spcPct val="115000"/>
              </a:lnSpc>
              <a:spcBef>
                <a:spcPts val="800"/>
              </a:spcBef>
              <a:spcAft>
                <a:spcPts val="800"/>
              </a:spcAft>
              <a:buSzPts val="2400"/>
              <a:buChar char="■"/>
              <a:defRPr/>
            </a:lvl9pPr>
          </a:lstStyle>
          <a:p/>
        </p:txBody>
      </p:sp>
      <p:sp>
        <p:nvSpPr>
          <p:cNvPr id="235" name="Google Shape;235;p20"/>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lvl1pPr indent="0" lvl="0"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1pPr>
            <a:lvl2pPr indent="0" lvl="1"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2pPr>
            <a:lvl3pPr indent="0" lvl="2"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3pPr>
            <a:lvl4pPr indent="0" lvl="3"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4pPr>
            <a:lvl5pPr indent="0" lvl="4"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5pPr>
            <a:lvl6pPr indent="0" lvl="5"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6pPr>
            <a:lvl7pPr indent="0" lvl="6"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7pPr>
            <a:lvl8pPr indent="0" lvl="7"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8pPr>
            <a:lvl9pPr indent="0" lvl="8"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rgbClr val="FFE659"/>
            </a:gs>
            <a:gs pos="58000">
              <a:schemeClr val="accent4"/>
            </a:gs>
            <a:gs pos="100000">
              <a:schemeClr val="accent4"/>
            </a:gs>
          </a:gsLst>
          <a:path path="circle">
            <a:fillToRect l="100%" t="100%"/>
          </a:path>
          <a:tileRect b="-100%" r="-100%"/>
        </a:gradFill>
      </p:bgPr>
    </p:bg>
    <p:spTree>
      <p:nvGrpSpPr>
        <p:cNvPr id="236" name="Shape 236"/>
        <p:cNvGrpSpPr/>
        <p:nvPr/>
      </p:nvGrpSpPr>
      <p:grpSpPr>
        <a:xfrm>
          <a:off x="0" y="0"/>
          <a:ext cx="0" cy="0"/>
          <a:chOff x="0" y="0"/>
          <a:chExt cx="0" cy="0"/>
        </a:xfrm>
      </p:grpSpPr>
      <p:sp>
        <p:nvSpPr>
          <p:cNvPr id="237" name="Google Shape;237;p21"/>
          <p:cNvSpPr/>
          <p:nvPr/>
        </p:nvSpPr>
        <p:spPr>
          <a:xfrm>
            <a:off x="781775" y="768275"/>
            <a:ext cx="6652425" cy="3622950"/>
          </a:xfrm>
          <a:custGeom>
            <a:rect b="b" l="l" r="r" t="t"/>
            <a:pathLst>
              <a:path extrusionOk="0" h="144918" w="266097">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 t="100%"/>
            </a:path>
            <a:tileRect b="-100%" r="-100%"/>
          </a:gradFill>
          <a:ln>
            <a:noFill/>
          </a:ln>
          <a:effectLst>
            <a:outerShdw blurRad="57150" rotWithShape="0" algn="bl" dir="5400000" dist="19050">
              <a:schemeClr val="dk1">
                <a:alpha val="29803"/>
              </a:schemeClr>
            </a:outerShdw>
          </a:effectLst>
        </p:spPr>
      </p:sp>
      <p:sp>
        <p:nvSpPr>
          <p:cNvPr id="238" name="Google Shape;238;p21"/>
          <p:cNvSpPr txBox="1"/>
          <p:nvPr>
            <p:ph idx="1" type="body"/>
          </p:nvPr>
        </p:nvSpPr>
        <p:spPr>
          <a:xfrm>
            <a:off x="1286575" y="1250325"/>
            <a:ext cx="4844700" cy="26586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0"/>
              </a:spcBef>
              <a:spcAft>
                <a:spcPts val="0"/>
              </a:spcAft>
              <a:buSzPts val="3000"/>
              <a:buChar char="▪"/>
              <a:defRPr i="1" sz="3000"/>
            </a:lvl1pPr>
            <a:lvl2pPr indent="-419100" lvl="1" marL="914400" algn="l">
              <a:lnSpc>
                <a:spcPct val="115000"/>
              </a:lnSpc>
              <a:spcBef>
                <a:spcPts val="800"/>
              </a:spcBef>
              <a:spcAft>
                <a:spcPts val="0"/>
              </a:spcAft>
              <a:buSzPts val="3000"/>
              <a:buChar char="▫"/>
              <a:defRPr i="1" sz="3000"/>
            </a:lvl2pPr>
            <a:lvl3pPr indent="-419100" lvl="2" marL="1371600" algn="l">
              <a:lnSpc>
                <a:spcPct val="115000"/>
              </a:lnSpc>
              <a:spcBef>
                <a:spcPts val="800"/>
              </a:spcBef>
              <a:spcAft>
                <a:spcPts val="0"/>
              </a:spcAft>
              <a:buSzPts val="3000"/>
              <a:buChar char="⬝"/>
              <a:defRPr i="1" sz="3000"/>
            </a:lvl3pPr>
            <a:lvl4pPr indent="-419100" lvl="3" marL="1828800" algn="l">
              <a:lnSpc>
                <a:spcPct val="115000"/>
              </a:lnSpc>
              <a:spcBef>
                <a:spcPts val="800"/>
              </a:spcBef>
              <a:spcAft>
                <a:spcPts val="0"/>
              </a:spcAft>
              <a:buSzPts val="3000"/>
              <a:buChar char="⬞"/>
              <a:defRPr i="1" sz="3000"/>
            </a:lvl4pPr>
            <a:lvl5pPr indent="-419100" lvl="4" marL="2286000" algn="l">
              <a:lnSpc>
                <a:spcPct val="115000"/>
              </a:lnSpc>
              <a:spcBef>
                <a:spcPts val="800"/>
              </a:spcBef>
              <a:spcAft>
                <a:spcPts val="0"/>
              </a:spcAft>
              <a:buSzPts val="3000"/>
              <a:buChar char="○"/>
              <a:defRPr i="1" sz="3000"/>
            </a:lvl5pPr>
            <a:lvl6pPr indent="-419100" lvl="5" marL="2743200" algn="l">
              <a:lnSpc>
                <a:spcPct val="115000"/>
              </a:lnSpc>
              <a:spcBef>
                <a:spcPts val="800"/>
              </a:spcBef>
              <a:spcAft>
                <a:spcPts val="0"/>
              </a:spcAft>
              <a:buSzPts val="3000"/>
              <a:buChar char="■"/>
              <a:defRPr i="1" sz="3000"/>
            </a:lvl6pPr>
            <a:lvl7pPr indent="-419100" lvl="6" marL="3200400" algn="l">
              <a:lnSpc>
                <a:spcPct val="115000"/>
              </a:lnSpc>
              <a:spcBef>
                <a:spcPts val="800"/>
              </a:spcBef>
              <a:spcAft>
                <a:spcPts val="0"/>
              </a:spcAft>
              <a:buSzPts val="3000"/>
              <a:buChar char="●"/>
              <a:defRPr i="1" sz="3000"/>
            </a:lvl7pPr>
            <a:lvl8pPr indent="-419100" lvl="7" marL="3657600" algn="l">
              <a:lnSpc>
                <a:spcPct val="115000"/>
              </a:lnSpc>
              <a:spcBef>
                <a:spcPts val="800"/>
              </a:spcBef>
              <a:spcAft>
                <a:spcPts val="0"/>
              </a:spcAft>
              <a:buSzPts val="3000"/>
              <a:buChar char="○"/>
              <a:defRPr i="1" sz="3000"/>
            </a:lvl8pPr>
            <a:lvl9pPr indent="-419100" lvl="8" marL="4114800" algn="l">
              <a:lnSpc>
                <a:spcPct val="115000"/>
              </a:lnSpc>
              <a:spcBef>
                <a:spcPts val="800"/>
              </a:spcBef>
              <a:spcAft>
                <a:spcPts val="800"/>
              </a:spcAft>
              <a:buSzPts val="3000"/>
              <a:buChar char="■"/>
              <a:defRPr i="1" sz="3000"/>
            </a:lvl9pPr>
          </a:lstStyle>
          <a:p/>
        </p:txBody>
      </p:sp>
      <p:sp>
        <p:nvSpPr>
          <p:cNvPr id="239" name="Google Shape;239;p21"/>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lvl1pPr indent="0" lvl="0"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1pPr>
            <a:lvl2pPr indent="0" lvl="1"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2pPr>
            <a:lvl3pPr indent="0" lvl="2"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3pPr>
            <a:lvl4pPr indent="0" lvl="3"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4pPr>
            <a:lvl5pPr indent="0" lvl="4"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5pPr>
            <a:lvl6pPr indent="0" lvl="5"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6pPr>
            <a:lvl7pPr indent="0" lvl="6"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7pPr>
            <a:lvl8pPr indent="0" lvl="7"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8pPr>
            <a:lvl9pPr indent="0" lvl="8"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F4FC68"/>
            </a:gs>
            <a:gs pos="58000">
              <a:schemeClr val="accent2"/>
            </a:gs>
            <a:gs pos="100000">
              <a:schemeClr val="accent2"/>
            </a:gs>
          </a:gsLst>
          <a:path path="circle">
            <a:fillToRect l="100%" t="100%"/>
          </a:path>
          <a:tileRect b="-100%" r="-100%"/>
        </a:gradFill>
      </p:bgPr>
    </p:bg>
    <p:spTree>
      <p:nvGrpSpPr>
        <p:cNvPr id="240" name="Shape 240"/>
        <p:cNvGrpSpPr/>
        <p:nvPr/>
      </p:nvGrpSpPr>
      <p:grpSpPr>
        <a:xfrm>
          <a:off x="0" y="0"/>
          <a:ext cx="0" cy="0"/>
          <a:chOff x="0" y="0"/>
          <a:chExt cx="0" cy="0"/>
        </a:xfrm>
      </p:grpSpPr>
      <p:sp>
        <p:nvSpPr>
          <p:cNvPr id="241" name="Google Shape;241;p22"/>
          <p:cNvSpPr txBox="1"/>
          <p:nvPr>
            <p:ph type="ctrTitle"/>
          </p:nvPr>
        </p:nvSpPr>
        <p:spPr>
          <a:xfrm>
            <a:off x="779100" y="1517488"/>
            <a:ext cx="4960500" cy="16281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p:txBody>
      </p:sp>
      <p:sp>
        <p:nvSpPr>
          <p:cNvPr id="242" name="Google Shape;242;p22"/>
          <p:cNvSpPr txBox="1"/>
          <p:nvPr>
            <p:ph idx="1" type="subTitle"/>
          </p:nvPr>
        </p:nvSpPr>
        <p:spPr>
          <a:xfrm>
            <a:off x="779100" y="3242313"/>
            <a:ext cx="4960500" cy="3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a:lvl1pPr>
            <a:lvl2pPr lvl="1" algn="l">
              <a:lnSpc>
                <a:spcPct val="115000"/>
              </a:lnSpc>
              <a:spcBef>
                <a:spcPts val="800"/>
              </a:spcBef>
              <a:spcAft>
                <a:spcPts val="0"/>
              </a:spcAft>
              <a:buSzPts val="3000"/>
              <a:buNone/>
              <a:defRPr sz="3000"/>
            </a:lvl2pPr>
            <a:lvl3pPr lvl="2" algn="l">
              <a:lnSpc>
                <a:spcPct val="115000"/>
              </a:lnSpc>
              <a:spcBef>
                <a:spcPts val="800"/>
              </a:spcBef>
              <a:spcAft>
                <a:spcPts val="0"/>
              </a:spcAft>
              <a:buSzPts val="3000"/>
              <a:buNone/>
              <a:defRPr sz="3000"/>
            </a:lvl3pPr>
            <a:lvl4pPr lvl="3" algn="l">
              <a:lnSpc>
                <a:spcPct val="115000"/>
              </a:lnSpc>
              <a:spcBef>
                <a:spcPts val="800"/>
              </a:spcBef>
              <a:spcAft>
                <a:spcPts val="0"/>
              </a:spcAft>
              <a:buSzPts val="3000"/>
              <a:buNone/>
              <a:defRPr sz="3000"/>
            </a:lvl4pPr>
            <a:lvl5pPr lvl="4" algn="l">
              <a:lnSpc>
                <a:spcPct val="115000"/>
              </a:lnSpc>
              <a:spcBef>
                <a:spcPts val="800"/>
              </a:spcBef>
              <a:spcAft>
                <a:spcPts val="0"/>
              </a:spcAft>
              <a:buSzPts val="3000"/>
              <a:buNone/>
              <a:defRPr sz="3000"/>
            </a:lvl5pPr>
            <a:lvl6pPr lvl="5" algn="l">
              <a:lnSpc>
                <a:spcPct val="115000"/>
              </a:lnSpc>
              <a:spcBef>
                <a:spcPts val="800"/>
              </a:spcBef>
              <a:spcAft>
                <a:spcPts val="0"/>
              </a:spcAft>
              <a:buSzPts val="3000"/>
              <a:buNone/>
              <a:defRPr sz="3000"/>
            </a:lvl6pPr>
            <a:lvl7pPr lvl="6" algn="l">
              <a:lnSpc>
                <a:spcPct val="115000"/>
              </a:lnSpc>
              <a:spcBef>
                <a:spcPts val="800"/>
              </a:spcBef>
              <a:spcAft>
                <a:spcPts val="0"/>
              </a:spcAft>
              <a:buSzPts val="3000"/>
              <a:buNone/>
              <a:defRPr sz="3000"/>
            </a:lvl7pPr>
            <a:lvl8pPr lvl="7" algn="l">
              <a:lnSpc>
                <a:spcPct val="115000"/>
              </a:lnSpc>
              <a:spcBef>
                <a:spcPts val="800"/>
              </a:spcBef>
              <a:spcAft>
                <a:spcPts val="0"/>
              </a:spcAft>
              <a:buSzPts val="3000"/>
              <a:buNone/>
              <a:defRPr sz="3000"/>
            </a:lvl8pPr>
            <a:lvl9pPr lvl="8" algn="l">
              <a:lnSpc>
                <a:spcPct val="115000"/>
              </a:lnSpc>
              <a:spcBef>
                <a:spcPts val="800"/>
              </a:spcBef>
              <a:spcAft>
                <a:spcPts val="80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gradFill>
          <a:gsLst>
            <a:gs pos="0">
              <a:srgbClr val="9FFAFF"/>
            </a:gs>
            <a:gs pos="58000">
              <a:schemeClr val="accent1"/>
            </a:gs>
            <a:gs pos="100000">
              <a:schemeClr val="accent1"/>
            </a:gs>
          </a:gsLst>
          <a:path path="circle">
            <a:fillToRect l="100%" t="100%"/>
          </a:path>
          <a:tileRect b="-100%" r="-100%"/>
        </a:gradFill>
      </p:bgPr>
    </p:bg>
    <p:spTree>
      <p:nvGrpSpPr>
        <p:cNvPr id="243" name="Shape 243"/>
        <p:cNvGrpSpPr/>
        <p:nvPr/>
      </p:nvGrpSpPr>
      <p:grpSpPr>
        <a:xfrm>
          <a:off x="0" y="0"/>
          <a:ext cx="0" cy="0"/>
          <a:chOff x="0" y="0"/>
          <a:chExt cx="0" cy="0"/>
        </a:xfrm>
      </p:grpSpPr>
      <p:sp>
        <p:nvSpPr>
          <p:cNvPr id="244" name="Google Shape;244;p23"/>
          <p:cNvSpPr txBox="1"/>
          <p:nvPr>
            <p:ph type="title"/>
          </p:nvPr>
        </p:nvSpPr>
        <p:spPr>
          <a:xfrm>
            <a:off x="779100" y="759800"/>
            <a:ext cx="7593300" cy="3963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lvl1pPr lvl="0" algn="l">
              <a:lnSpc>
                <a:spcPct val="90000"/>
              </a:lnSpc>
              <a:spcBef>
                <a:spcPts val="0"/>
              </a:spcBef>
              <a:spcAft>
                <a:spcPts val="0"/>
              </a:spcAft>
              <a:buSzPts val="3400"/>
              <a:buNone/>
              <a:defRPr/>
            </a:lvl1pPr>
            <a:lvl2pPr lvl="1" algn="l">
              <a:lnSpc>
                <a:spcPct val="90000"/>
              </a:lnSpc>
              <a:spcBef>
                <a:spcPts val="0"/>
              </a:spcBef>
              <a:spcAft>
                <a:spcPts val="0"/>
              </a:spcAft>
              <a:buSzPts val="3400"/>
              <a:buNone/>
              <a:defRPr/>
            </a:lvl2pPr>
            <a:lvl3pPr lvl="2" algn="l">
              <a:lnSpc>
                <a:spcPct val="90000"/>
              </a:lnSpc>
              <a:spcBef>
                <a:spcPts val="0"/>
              </a:spcBef>
              <a:spcAft>
                <a:spcPts val="0"/>
              </a:spcAft>
              <a:buSzPts val="3400"/>
              <a:buNone/>
              <a:defRPr/>
            </a:lvl3pPr>
            <a:lvl4pPr lvl="3" algn="l">
              <a:lnSpc>
                <a:spcPct val="90000"/>
              </a:lnSpc>
              <a:spcBef>
                <a:spcPts val="0"/>
              </a:spcBef>
              <a:spcAft>
                <a:spcPts val="0"/>
              </a:spcAft>
              <a:buSzPts val="3400"/>
              <a:buNone/>
              <a:defRPr/>
            </a:lvl4pPr>
            <a:lvl5pPr lvl="4" algn="l">
              <a:lnSpc>
                <a:spcPct val="90000"/>
              </a:lnSpc>
              <a:spcBef>
                <a:spcPts val="0"/>
              </a:spcBef>
              <a:spcAft>
                <a:spcPts val="0"/>
              </a:spcAft>
              <a:buSzPts val="3400"/>
              <a:buNone/>
              <a:defRPr/>
            </a:lvl5pPr>
            <a:lvl6pPr lvl="5" algn="l">
              <a:lnSpc>
                <a:spcPct val="90000"/>
              </a:lnSpc>
              <a:spcBef>
                <a:spcPts val="0"/>
              </a:spcBef>
              <a:spcAft>
                <a:spcPts val="0"/>
              </a:spcAft>
              <a:buSzPts val="3400"/>
              <a:buNone/>
              <a:defRPr/>
            </a:lvl6pPr>
            <a:lvl7pPr lvl="6" algn="l">
              <a:lnSpc>
                <a:spcPct val="90000"/>
              </a:lnSpc>
              <a:spcBef>
                <a:spcPts val="0"/>
              </a:spcBef>
              <a:spcAft>
                <a:spcPts val="0"/>
              </a:spcAft>
              <a:buSzPts val="3400"/>
              <a:buNone/>
              <a:defRPr/>
            </a:lvl7pPr>
            <a:lvl8pPr lvl="7" algn="l">
              <a:lnSpc>
                <a:spcPct val="90000"/>
              </a:lnSpc>
              <a:spcBef>
                <a:spcPts val="0"/>
              </a:spcBef>
              <a:spcAft>
                <a:spcPts val="0"/>
              </a:spcAft>
              <a:buSzPts val="3400"/>
              <a:buNone/>
              <a:defRPr/>
            </a:lvl8pPr>
            <a:lvl9pPr lvl="8" algn="l">
              <a:lnSpc>
                <a:spcPct val="90000"/>
              </a:lnSpc>
              <a:spcBef>
                <a:spcPts val="0"/>
              </a:spcBef>
              <a:spcAft>
                <a:spcPts val="0"/>
              </a:spcAft>
              <a:buSzPts val="3400"/>
              <a:buNone/>
              <a:defRPr/>
            </a:lvl9pPr>
          </a:lstStyle>
          <a:p/>
        </p:txBody>
      </p:sp>
      <p:sp>
        <p:nvSpPr>
          <p:cNvPr id="245" name="Google Shape;245;p23"/>
          <p:cNvSpPr txBox="1"/>
          <p:nvPr>
            <p:ph idx="1" type="body"/>
          </p:nvPr>
        </p:nvSpPr>
        <p:spPr>
          <a:xfrm>
            <a:off x="779100" y="1353950"/>
            <a:ext cx="2324700" cy="34182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800"/>
              </a:spcBef>
              <a:spcAft>
                <a:spcPts val="0"/>
              </a:spcAft>
              <a:buSzPts val="2000"/>
              <a:buChar char="▫"/>
              <a:defRPr sz="2000"/>
            </a:lvl2pPr>
            <a:lvl3pPr indent="-355600" lvl="2" marL="1371600" algn="l">
              <a:lnSpc>
                <a:spcPct val="115000"/>
              </a:lnSpc>
              <a:spcBef>
                <a:spcPts val="800"/>
              </a:spcBef>
              <a:spcAft>
                <a:spcPts val="0"/>
              </a:spcAft>
              <a:buSzPts val="2000"/>
              <a:buChar char="⬝"/>
              <a:defRPr sz="2000"/>
            </a:lvl3pPr>
            <a:lvl4pPr indent="-355600" lvl="3" marL="1828800" algn="l">
              <a:lnSpc>
                <a:spcPct val="115000"/>
              </a:lnSpc>
              <a:spcBef>
                <a:spcPts val="800"/>
              </a:spcBef>
              <a:spcAft>
                <a:spcPts val="0"/>
              </a:spcAft>
              <a:buSzPts val="2000"/>
              <a:buChar char="⬞"/>
              <a:defRPr sz="2000"/>
            </a:lvl4pPr>
            <a:lvl5pPr indent="-355600" lvl="4" marL="2286000" algn="l">
              <a:lnSpc>
                <a:spcPct val="115000"/>
              </a:lnSpc>
              <a:spcBef>
                <a:spcPts val="800"/>
              </a:spcBef>
              <a:spcAft>
                <a:spcPts val="0"/>
              </a:spcAft>
              <a:buSzPts val="2000"/>
              <a:buChar char="○"/>
              <a:defRPr sz="2000"/>
            </a:lvl5pPr>
            <a:lvl6pPr indent="-355600" lvl="5" marL="2743200" algn="l">
              <a:lnSpc>
                <a:spcPct val="115000"/>
              </a:lnSpc>
              <a:spcBef>
                <a:spcPts val="800"/>
              </a:spcBef>
              <a:spcAft>
                <a:spcPts val="0"/>
              </a:spcAft>
              <a:buSzPts val="2000"/>
              <a:buChar char="■"/>
              <a:defRPr sz="2000"/>
            </a:lvl6pPr>
            <a:lvl7pPr indent="-355600" lvl="6" marL="3200400" algn="l">
              <a:lnSpc>
                <a:spcPct val="115000"/>
              </a:lnSpc>
              <a:spcBef>
                <a:spcPts val="800"/>
              </a:spcBef>
              <a:spcAft>
                <a:spcPts val="0"/>
              </a:spcAft>
              <a:buSzPts val="2000"/>
              <a:buChar char="●"/>
              <a:defRPr sz="2000"/>
            </a:lvl7pPr>
            <a:lvl8pPr indent="-355600" lvl="7" marL="3657600" algn="l">
              <a:lnSpc>
                <a:spcPct val="115000"/>
              </a:lnSpc>
              <a:spcBef>
                <a:spcPts val="800"/>
              </a:spcBef>
              <a:spcAft>
                <a:spcPts val="0"/>
              </a:spcAft>
              <a:buSzPts val="2000"/>
              <a:buChar char="○"/>
              <a:defRPr sz="2000"/>
            </a:lvl8pPr>
            <a:lvl9pPr indent="-355600" lvl="8" marL="4114800" algn="l">
              <a:lnSpc>
                <a:spcPct val="115000"/>
              </a:lnSpc>
              <a:spcBef>
                <a:spcPts val="800"/>
              </a:spcBef>
              <a:spcAft>
                <a:spcPts val="800"/>
              </a:spcAft>
              <a:buSzPts val="2000"/>
              <a:buChar char="■"/>
              <a:defRPr sz="2000"/>
            </a:lvl9pPr>
          </a:lstStyle>
          <a:p/>
        </p:txBody>
      </p:sp>
      <p:sp>
        <p:nvSpPr>
          <p:cNvPr id="246" name="Google Shape;246;p23"/>
          <p:cNvSpPr txBox="1"/>
          <p:nvPr>
            <p:ph idx="2" type="body"/>
          </p:nvPr>
        </p:nvSpPr>
        <p:spPr>
          <a:xfrm>
            <a:off x="3429910" y="1353950"/>
            <a:ext cx="2324700" cy="34182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800"/>
              </a:spcBef>
              <a:spcAft>
                <a:spcPts val="0"/>
              </a:spcAft>
              <a:buSzPts val="2000"/>
              <a:buChar char="▫"/>
              <a:defRPr sz="2000"/>
            </a:lvl2pPr>
            <a:lvl3pPr indent="-355600" lvl="2" marL="1371600" algn="l">
              <a:lnSpc>
                <a:spcPct val="115000"/>
              </a:lnSpc>
              <a:spcBef>
                <a:spcPts val="800"/>
              </a:spcBef>
              <a:spcAft>
                <a:spcPts val="0"/>
              </a:spcAft>
              <a:buSzPts val="2000"/>
              <a:buChar char="⬝"/>
              <a:defRPr sz="2000"/>
            </a:lvl3pPr>
            <a:lvl4pPr indent="-355600" lvl="3" marL="1828800" algn="l">
              <a:lnSpc>
                <a:spcPct val="115000"/>
              </a:lnSpc>
              <a:spcBef>
                <a:spcPts val="800"/>
              </a:spcBef>
              <a:spcAft>
                <a:spcPts val="0"/>
              </a:spcAft>
              <a:buSzPts val="2000"/>
              <a:buChar char="⬞"/>
              <a:defRPr sz="2000"/>
            </a:lvl4pPr>
            <a:lvl5pPr indent="-355600" lvl="4" marL="2286000" algn="l">
              <a:lnSpc>
                <a:spcPct val="115000"/>
              </a:lnSpc>
              <a:spcBef>
                <a:spcPts val="800"/>
              </a:spcBef>
              <a:spcAft>
                <a:spcPts val="0"/>
              </a:spcAft>
              <a:buSzPts val="2000"/>
              <a:buChar char="○"/>
              <a:defRPr sz="2000"/>
            </a:lvl5pPr>
            <a:lvl6pPr indent="-355600" lvl="5" marL="2743200" algn="l">
              <a:lnSpc>
                <a:spcPct val="115000"/>
              </a:lnSpc>
              <a:spcBef>
                <a:spcPts val="800"/>
              </a:spcBef>
              <a:spcAft>
                <a:spcPts val="0"/>
              </a:spcAft>
              <a:buSzPts val="2000"/>
              <a:buChar char="■"/>
              <a:defRPr sz="2000"/>
            </a:lvl6pPr>
            <a:lvl7pPr indent="-355600" lvl="6" marL="3200400" algn="l">
              <a:lnSpc>
                <a:spcPct val="115000"/>
              </a:lnSpc>
              <a:spcBef>
                <a:spcPts val="800"/>
              </a:spcBef>
              <a:spcAft>
                <a:spcPts val="0"/>
              </a:spcAft>
              <a:buSzPts val="2000"/>
              <a:buChar char="●"/>
              <a:defRPr sz="2000"/>
            </a:lvl7pPr>
            <a:lvl8pPr indent="-355600" lvl="7" marL="3657600" algn="l">
              <a:lnSpc>
                <a:spcPct val="115000"/>
              </a:lnSpc>
              <a:spcBef>
                <a:spcPts val="800"/>
              </a:spcBef>
              <a:spcAft>
                <a:spcPts val="0"/>
              </a:spcAft>
              <a:buSzPts val="2000"/>
              <a:buChar char="○"/>
              <a:defRPr sz="2000"/>
            </a:lvl8pPr>
            <a:lvl9pPr indent="-355600" lvl="8" marL="4114800" algn="l">
              <a:lnSpc>
                <a:spcPct val="115000"/>
              </a:lnSpc>
              <a:spcBef>
                <a:spcPts val="800"/>
              </a:spcBef>
              <a:spcAft>
                <a:spcPts val="800"/>
              </a:spcAft>
              <a:buSzPts val="2000"/>
              <a:buChar char="■"/>
              <a:defRPr sz="2000"/>
            </a:lvl9pPr>
          </a:lstStyle>
          <a:p/>
        </p:txBody>
      </p:sp>
      <p:sp>
        <p:nvSpPr>
          <p:cNvPr id="247" name="Google Shape;247;p23"/>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lvl1pPr indent="0" lvl="0"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1pPr>
            <a:lvl2pPr indent="0" lvl="1"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2pPr>
            <a:lvl3pPr indent="0" lvl="2"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3pPr>
            <a:lvl4pPr indent="0" lvl="3"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4pPr>
            <a:lvl5pPr indent="0" lvl="4"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5pPr>
            <a:lvl6pPr indent="0" lvl="5"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6pPr>
            <a:lvl7pPr indent="0" lvl="6"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7pPr>
            <a:lvl8pPr indent="0" lvl="7"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8pPr>
            <a:lvl9pPr indent="0" lvl="8" marL="0" marR="0" algn="r">
              <a:lnSpc>
                <a:spcPct val="90000"/>
              </a:lnSpc>
              <a:spcBef>
                <a:spcPts val="0"/>
              </a:spcBef>
              <a:spcAft>
                <a:spcPts val="0"/>
              </a:spcAft>
              <a:buClr>
                <a:srgbClr val="000000"/>
              </a:buClr>
              <a:buSzPts val="1800"/>
              <a:buFont typeface="Arial"/>
              <a:buNone/>
              <a:defRPr b="0" i="0" sz="1800" u="none" cap="none" strike="noStrike">
                <a:solidFill>
                  <a:schemeClr val="lt1"/>
                </a:solidFill>
                <a:latin typeface="Bebas Neue"/>
                <a:ea typeface="Bebas Neue"/>
                <a:cs typeface="Bebas Neue"/>
                <a:sym typeface="Bebas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49" name="Shape 549"/>
        <p:cNvGrpSpPr/>
        <p:nvPr/>
      </p:nvGrpSpPr>
      <p:grpSpPr>
        <a:xfrm>
          <a:off x="0" y="0"/>
          <a:ext cx="0" cy="0"/>
          <a:chOff x="0" y="0"/>
          <a:chExt cx="0" cy="0"/>
        </a:xfrm>
      </p:grpSpPr>
      <p:sp>
        <p:nvSpPr>
          <p:cNvPr id="550" name="Google Shape;550;p25"/>
          <p:cNvSpPr txBox="1"/>
          <p:nvPr>
            <p:ph type="ctrTitle"/>
          </p:nvPr>
        </p:nvSpPr>
        <p:spPr>
          <a:xfrm>
            <a:off x="1786450" y="1991825"/>
            <a:ext cx="5571000" cy="1159800"/>
          </a:xfrm>
          <a:prstGeom prst="rect">
            <a:avLst/>
          </a:prstGeom>
          <a:noFill/>
          <a:ln>
            <a:noFill/>
          </a:ln>
          <a:effectLst>
            <a:outerShdw blurRad="42863" rotWithShape="0" algn="bl" dir="5400000" dist="9525">
              <a:srgbClr val="20124D">
                <a:alpha val="80000"/>
              </a:srgbClr>
            </a:outerShdw>
          </a:effectLst>
        </p:spPr>
        <p:txBody>
          <a:bodyPr anchorCtr="0" anchor="ctr" bIns="0" lIns="0" spcFirstLastPara="1" rIns="0" wrap="square" tIns="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551" name="Google Shape;551;p25"/>
          <p:cNvGrpSpPr/>
          <p:nvPr/>
        </p:nvGrpSpPr>
        <p:grpSpPr>
          <a:xfrm>
            <a:off x="581091" y="275904"/>
            <a:ext cx="1406883" cy="1406883"/>
            <a:chOff x="1911350" y="374650"/>
            <a:chExt cx="1739900" cy="1739900"/>
          </a:xfrm>
        </p:grpSpPr>
        <p:sp>
          <p:nvSpPr>
            <p:cNvPr id="552" name="Google Shape;552;p25"/>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53" name="Google Shape;553;p25"/>
            <p:cNvGrpSpPr/>
            <p:nvPr/>
          </p:nvGrpSpPr>
          <p:grpSpPr>
            <a:xfrm>
              <a:off x="1911350" y="534943"/>
              <a:ext cx="1733550" cy="1506282"/>
              <a:chOff x="1911350" y="534943"/>
              <a:chExt cx="1733550" cy="1506282"/>
            </a:xfrm>
          </p:grpSpPr>
          <p:sp>
            <p:nvSpPr>
              <p:cNvPr id="554" name="Google Shape;554;p25"/>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25"/>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25"/>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25"/>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25"/>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559" name="Google Shape;559;p25"/>
          <p:cNvGrpSpPr/>
          <p:nvPr/>
        </p:nvGrpSpPr>
        <p:grpSpPr>
          <a:xfrm>
            <a:off x="6272307" y="3625824"/>
            <a:ext cx="1878008" cy="1880902"/>
            <a:chOff x="7512049" y="977900"/>
            <a:chExt cx="4121150" cy="4127500"/>
          </a:xfrm>
        </p:grpSpPr>
        <p:sp>
          <p:nvSpPr>
            <p:cNvPr id="560" name="Google Shape;560;p25"/>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61" name="Google Shape;561;p25"/>
            <p:cNvGrpSpPr/>
            <p:nvPr/>
          </p:nvGrpSpPr>
          <p:grpSpPr>
            <a:xfrm>
              <a:off x="7782261" y="986828"/>
              <a:ext cx="3509633" cy="3805633"/>
              <a:chOff x="7782261" y="986828"/>
              <a:chExt cx="3509633" cy="3805633"/>
            </a:xfrm>
          </p:grpSpPr>
          <p:sp>
            <p:nvSpPr>
              <p:cNvPr id="562" name="Google Shape;562;p25"/>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25"/>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25"/>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25"/>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25"/>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25"/>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25"/>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25"/>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25"/>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25"/>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25"/>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25"/>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25"/>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25"/>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6" name="Google Shape;576;p25"/>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7" name="Google Shape;577;p25"/>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p25"/>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25"/>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25"/>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25"/>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25"/>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3" name="Google Shape;583;p25"/>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25"/>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25"/>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25"/>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25"/>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588" name="Google Shape;588;p25"/>
          <p:cNvGrpSpPr/>
          <p:nvPr/>
        </p:nvGrpSpPr>
        <p:grpSpPr>
          <a:xfrm rot="-1240170">
            <a:off x="2420008" y="953045"/>
            <a:ext cx="854635" cy="497918"/>
            <a:chOff x="4376200" y="2476500"/>
            <a:chExt cx="2190750" cy="1276350"/>
          </a:xfrm>
        </p:grpSpPr>
        <p:sp>
          <p:nvSpPr>
            <p:cNvPr id="589" name="Google Shape;589;p25"/>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0" name="Google Shape;590;p25"/>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91" name="Google Shape;591;p25"/>
          <p:cNvGrpSpPr/>
          <p:nvPr/>
        </p:nvGrpSpPr>
        <p:grpSpPr>
          <a:xfrm>
            <a:off x="1431182" y="3431376"/>
            <a:ext cx="1789007" cy="3050974"/>
            <a:chOff x="385907" y="2954040"/>
            <a:chExt cx="2496869" cy="4258164"/>
          </a:xfrm>
        </p:grpSpPr>
        <p:sp>
          <p:nvSpPr>
            <p:cNvPr id="592" name="Google Shape;592;p25"/>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5"/>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4" name="Google Shape;594;p25"/>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25"/>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25"/>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25"/>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25"/>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99" name="Google Shape;599;p25"/>
            <p:cNvGrpSpPr/>
            <p:nvPr/>
          </p:nvGrpSpPr>
          <p:grpSpPr>
            <a:xfrm>
              <a:off x="2044935" y="3180156"/>
              <a:ext cx="777138" cy="952684"/>
              <a:chOff x="2044935" y="3180156"/>
              <a:chExt cx="777138" cy="952684"/>
            </a:xfrm>
          </p:grpSpPr>
          <p:sp>
            <p:nvSpPr>
              <p:cNvPr id="600" name="Google Shape;600;p25"/>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p25"/>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25"/>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25"/>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p25"/>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5" name="Google Shape;605;p25"/>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25"/>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7" name="Google Shape;607;p25"/>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p25"/>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25"/>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25"/>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25"/>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12" name="Google Shape;612;p25"/>
            <p:cNvSpPr/>
            <p:nvPr/>
          </p:nvSpPr>
          <p:spPr>
            <a:xfrm rot="-927580">
              <a:off x="2237726" y="3390882"/>
              <a:ext cx="228466" cy="178026"/>
            </a:xfrm>
            <a:prstGeom prst="roundRect">
              <a:avLst>
                <a:gd fmla="val 9653" name="adj"/>
              </a:avLst>
            </a:prstGeom>
            <a:solidFill>
              <a:srgbClr val="0E003F">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13" name="Shape 613"/>
        <p:cNvGrpSpPr/>
        <p:nvPr/>
      </p:nvGrpSpPr>
      <p:grpSpPr>
        <a:xfrm>
          <a:off x="0" y="0"/>
          <a:ext cx="0" cy="0"/>
          <a:chOff x="0" y="0"/>
          <a:chExt cx="0" cy="0"/>
        </a:xfrm>
      </p:grpSpPr>
      <p:sp>
        <p:nvSpPr>
          <p:cNvPr id="614" name="Google Shape;614;p26"/>
          <p:cNvSpPr txBox="1"/>
          <p:nvPr>
            <p:ph type="title"/>
          </p:nvPr>
        </p:nvSpPr>
        <p:spPr>
          <a:xfrm>
            <a:off x="1315475" y="858500"/>
            <a:ext cx="6513000" cy="620400"/>
          </a:xfrm>
          <a:prstGeom prst="rect">
            <a:avLst/>
          </a:prstGeom>
          <a:noFill/>
          <a:ln>
            <a:noFill/>
          </a:ln>
          <a:effectLst>
            <a:outerShdw blurRad="42863" rotWithShape="0" algn="bl" dir="5400000" dist="9525">
              <a:srgbClr val="20124D">
                <a:alpha val="80000"/>
              </a:srgbClr>
            </a:outerShdw>
          </a:effectLst>
        </p:spPr>
        <p:txBody>
          <a:bodyPr anchorCtr="0" anchor="b" bIns="0" lIns="0" spcFirstLastPara="1" rIns="0" wrap="square" tIns="0">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615" name="Google Shape;615;p26"/>
          <p:cNvSpPr txBox="1"/>
          <p:nvPr>
            <p:ph idx="1" type="body"/>
          </p:nvPr>
        </p:nvSpPr>
        <p:spPr>
          <a:xfrm>
            <a:off x="1315487" y="1577775"/>
            <a:ext cx="3161400" cy="29706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616" name="Google Shape;616;p26"/>
          <p:cNvSpPr txBox="1"/>
          <p:nvPr>
            <p:ph idx="2" type="body"/>
          </p:nvPr>
        </p:nvSpPr>
        <p:spPr>
          <a:xfrm>
            <a:off x="4667184" y="1577775"/>
            <a:ext cx="3161400" cy="29706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617" name="Google Shape;617;p26"/>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GB"/>
              <a:t>‹#›</a:t>
            </a:fld>
            <a:endParaRPr/>
          </a:p>
        </p:txBody>
      </p:sp>
      <p:grpSp>
        <p:nvGrpSpPr>
          <p:cNvPr id="618" name="Google Shape;618;p26"/>
          <p:cNvGrpSpPr/>
          <p:nvPr/>
        </p:nvGrpSpPr>
        <p:grpSpPr>
          <a:xfrm>
            <a:off x="8116071" y="3579918"/>
            <a:ext cx="571209" cy="571209"/>
            <a:chOff x="1911350" y="374650"/>
            <a:chExt cx="1739900" cy="1739900"/>
          </a:xfrm>
        </p:grpSpPr>
        <p:sp>
          <p:nvSpPr>
            <p:cNvPr id="619" name="Google Shape;619;p26"/>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20" name="Google Shape;620;p26"/>
            <p:cNvGrpSpPr/>
            <p:nvPr/>
          </p:nvGrpSpPr>
          <p:grpSpPr>
            <a:xfrm>
              <a:off x="1911350" y="534943"/>
              <a:ext cx="1733550" cy="1506282"/>
              <a:chOff x="1911350" y="534943"/>
              <a:chExt cx="1733550" cy="1506282"/>
            </a:xfrm>
          </p:grpSpPr>
          <p:sp>
            <p:nvSpPr>
              <p:cNvPr id="621" name="Google Shape;621;p26"/>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2" name="Google Shape;622;p26"/>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26"/>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26"/>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5" name="Google Shape;625;p26"/>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626" name="Google Shape;626;p26"/>
          <p:cNvGrpSpPr/>
          <p:nvPr/>
        </p:nvGrpSpPr>
        <p:grpSpPr>
          <a:xfrm>
            <a:off x="370412" y="812548"/>
            <a:ext cx="445084" cy="445770"/>
            <a:chOff x="7512049" y="977900"/>
            <a:chExt cx="4121150" cy="4127500"/>
          </a:xfrm>
        </p:grpSpPr>
        <p:sp>
          <p:nvSpPr>
            <p:cNvPr id="627" name="Google Shape;627;p26"/>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28" name="Google Shape;628;p26"/>
            <p:cNvGrpSpPr/>
            <p:nvPr/>
          </p:nvGrpSpPr>
          <p:grpSpPr>
            <a:xfrm>
              <a:off x="7782261" y="986828"/>
              <a:ext cx="3509633" cy="3805633"/>
              <a:chOff x="7782261" y="986828"/>
              <a:chExt cx="3509633" cy="3805633"/>
            </a:xfrm>
          </p:grpSpPr>
          <p:sp>
            <p:nvSpPr>
              <p:cNvPr id="629" name="Google Shape;629;p26"/>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0" name="Google Shape;630;p26"/>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1" name="Google Shape;631;p26"/>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26"/>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26"/>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26"/>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26"/>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6" name="Google Shape;636;p26"/>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7" name="Google Shape;637;p26"/>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26"/>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26"/>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26"/>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26"/>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26"/>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3" name="Google Shape;643;p26"/>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26"/>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26"/>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26"/>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26"/>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26"/>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26"/>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26"/>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26"/>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26"/>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26"/>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26"/>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655" name="Google Shape;655;p26"/>
          <p:cNvGrpSpPr/>
          <p:nvPr/>
        </p:nvGrpSpPr>
        <p:grpSpPr>
          <a:xfrm rot="-907479">
            <a:off x="1345187" y="215396"/>
            <a:ext cx="506294" cy="294971"/>
            <a:chOff x="4376200" y="2476500"/>
            <a:chExt cx="2190750" cy="1276350"/>
          </a:xfrm>
        </p:grpSpPr>
        <p:sp>
          <p:nvSpPr>
            <p:cNvPr id="656" name="Google Shape;656;p26"/>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26"/>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8" name="Shape 658"/>
        <p:cNvGrpSpPr/>
        <p:nvPr/>
      </p:nvGrpSpPr>
      <p:grpSpPr>
        <a:xfrm>
          <a:off x="0" y="0"/>
          <a:ext cx="0" cy="0"/>
          <a:chOff x="0" y="0"/>
          <a:chExt cx="0" cy="0"/>
        </a:xfrm>
      </p:grpSpPr>
      <p:sp>
        <p:nvSpPr>
          <p:cNvPr id="659" name="Google Shape;659;p27"/>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660" name="Shape 660"/>
        <p:cNvGrpSpPr/>
        <p:nvPr/>
      </p:nvGrpSpPr>
      <p:grpSpPr>
        <a:xfrm>
          <a:off x="0" y="0"/>
          <a:ext cx="0" cy="0"/>
          <a:chOff x="0" y="0"/>
          <a:chExt cx="0" cy="0"/>
        </a:xfrm>
      </p:grpSpPr>
      <p:sp>
        <p:nvSpPr>
          <p:cNvPr id="661" name="Google Shape;661;p28"/>
          <p:cNvSpPr txBox="1"/>
          <p:nvPr>
            <p:ph type="ctrTitle"/>
          </p:nvPr>
        </p:nvSpPr>
        <p:spPr>
          <a:xfrm>
            <a:off x="1953550" y="1583350"/>
            <a:ext cx="5236800" cy="1159800"/>
          </a:xfrm>
          <a:prstGeom prst="rect">
            <a:avLst/>
          </a:prstGeom>
          <a:noFill/>
          <a:ln>
            <a:noFill/>
          </a:ln>
          <a:effectLst>
            <a:outerShdw blurRad="42863" rotWithShape="0" algn="bl" dir="5400000" dist="9525">
              <a:srgbClr val="20124D">
                <a:alpha val="80000"/>
              </a:srgbClr>
            </a:outerShdw>
          </a:effectLst>
        </p:spPr>
        <p:txBody>
          <a:bodyPr anchorCtr="0" anchor="b"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2" name="Google Shape;662;p28"/>
          <p:cNvSpPr txBox="1"/>
          <p:nvPr>
            <p:ph idx="1" type="subTitle"/>
          </p:nvPr>
        </p:nvSpPr>
        <p:spPr>
          <a:xfrm>
            <a:off x="1953550" y="2840054"/>
            <a:ext cx="5236800" cy="7848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lvl="0" algn="ctr">
              <a:lnSpc>
                <a:spcPct val="100000"/>
              </a:lnSpc>
              <a:spcBef>
                <a:spcPts val="0"/>
              </a:spcBef>
              <a:spcAft>
                <a:spcPts val="0"/>
              </a:spcAft>
              <a:buClr>
                <a:srgbClr val="FFFFFF"/>
              </a:buClr>
              <a:buSzPts val="2400"/>
              <a:buNone/>
              <a:defRPr>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grpSp>
        <p:nvGrpSpPr>
          <p:cNvPr id="663" name="Google Shape;663;p28"/>
          <p:cNvGrpSpPr/>
          <p:nvPr/>
        </p:nvGrpSpPr>
        <p:grpSpPr>
          <a:xfrm>
            <a:off x="547417" y="-148628"/>
            <a:ext cx="1151118" cy="1151118"/>
            <a:chOff x="1911350" y="374650"/>
            <a:chExt cx="1739900" cy="1739900"/>
          </a:xfrm>
        </p:grpSpPr>
        <p:sp>
          <p:nvSpPr>
            <p:cNvPr id="664" name="Google Shape;664;p28"/>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65" name="Google Shape;665;p28"/>
            <p:cNvGrpSpPr/>
            <p:nvPr/>
          </p:nvGrpSpPr>
          <p:grpSpPr>
            <a:xfrm>
              <a:off x="1911350" y="534943"/>
              <a:ext cx="1733550" cy="1506282"/>
              <a:chOff x="1911350" y="534943"/>
              <a:chExt cx="1733550" cy="1506282"/>
            </a:xfrm>
          </p:grpSpPr>
          <p:sp>
            <p:nvSpPr>
              <p:cNvPr id="666" name="Google Shape;666;p28"/>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28"/>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28"/>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28"/>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0" name="Google Shape;670;p28"/>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671" name="Google Shape;671;p28"/>
          <p:cNvGrpSpPr/>
          <p:nvPr/>
        </p:nvGrpSpPr>
        <p:grpSpPr>
          <a:xfrm>
            <a:off x="6583828" y="4083490"/>
            <a:ext cx="1449408" cy="1451642"/>
            <a:chOff x="7512049" y="977900"/>
            <a:chExt cx="4121150" cy="4127500"/>
          </a:xfrm>
        </p:grpSpPr>
        <p:sp>
          <p:nvSpPr>
            <p:cNvPr id="672" name="Google Shape;672;p28"/>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73" name="Google Shape;673;p28"/>
            <p:cNvGrpSpPr/>
            <p:nvPr/>
          </p:nvGrpSpPr>
          <p:grpSpPr>
            <a:xfrm>
              <a:off x="7782261" y="986828"/>
              <a:ext cx="3509633" cy="3805633"/>
              <a:chOff x="7782261" y="986828"/>
              <a:chExt cx="3509633" cy="3805633"/>
            </a:xfrm>
          </p:grpSpPr>
          <p:sp>
            <p:nvSpPr>
              <p:cNvPr id="674" name="Google Shape;674;p28"/>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28"/>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6" name="Google Shape;676;p28"/>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28"/>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28"/>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28"/>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28"/>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28"/>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28"/>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3" name="Google Shape;683;p28"/>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28"/>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28"/>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28"/>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7" name="Google Shape;687;p28"/>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28"/>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28"/>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28"/>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28"/>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28"/>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28"/>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28"/>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28"/>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28"/>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28"/>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28"/>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28"/>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700" name="Google Shape;700;p28"/>
          <p:cNvGrpSpPr/>
          <p:nvPr/>
        </p:nvGrpSpPr>
        <p:grpSpPr>
          <a:xfrm rot="700023">
            <a:off x="1004610" y="1441692"/>
            <a:ext cx="854745" cy="497982"/>
            <a:chOff x="4376200" y="2476500"/>
            <a:chExt cx="2190750" cy="1276350"/>
          </a:xfrm>
        </p:grpSpPr>
        <p:sp>
          <p:nvSpPr>
            <p:cNvPr id="701" name="Google Shape;701;p28"/>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28"/>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03" name="Google Shape;703;p28"/>
          <p:cNvGrpSpPr/>
          <p:nvPr/>
        </p:nvGrpSpPr>
        <p:grpSpPr>
          <a:xfrm rot="-929110">
            <a:off x="7064198" y="172812"/>
            <a:ext cx="2366367" cy="3131332"/>
            <a:chOff x="2044576" y="2604080"/>
            <a:chExt cx="3302632" cy="4370260"/>
          </a:xfrm>
        </p:grpSpPr>
        <p:sp>
          <p:nvSpPr>
            <p:cNvPr id="704" name="Google Shape;704;p28"/>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8"/>
            <p:cNvSpPr/>
            <p:nvPr/>
          </p:nvSpPr>
          <p:spPr>
            <a:xfrm flipH="1" rot="-931907">
              <a:off x="2906465" y="2790999"/>
              <a:ext cx="1941119" cy="3996422"/>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28"/>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28"/>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28"/>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28"/>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28"/>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11" name="Google Shape;711;p28"/>
            <p:cNvGrpSpPr/>
            <p:nvPr/>
          </p:nvGrpSpPr>
          <p:grpSpPr>
            <a:xfrm>
              <a:off x="2044935" y="3180156"/>
              <a:ext cx="777138" cy="952684"/>
              <a:chOff x="2044935" y="3180156"/>
              <a:chExt cx="777138" cy="952684"/>
            </a:xfrm>
          </p:grpSpPr>
          <p:sp>
            <p:nvSpPr>
              <p:cNvPr id="712" name="Google Shape;712;p28"/>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28"/>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28"/>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28"/>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28"/>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28"/>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28"/>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28"/>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28"/>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28"/>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28"/>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28"/>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24" name="Google Shape;724;p28"/>
            <p:cNvSpPr/>
            <p:nvPr/>
          </p:nvSpPr>
          <p:spPr>
            <a:xfrm rot="-927580">
              <a:off x="2237726" y="3390882"/>
              <a:ext cx="228466" cy="178026"/>
            </a:xfrm>
            <a:prstGeom prst="roundRect">
              <a:avLst>
                <a:gd fmla="val 9653" name="adj"/>
              </a:avLst>
            </a:prstGeom>
            <a:solidFill>
              <a:srgbClr val="0E003F">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725" name="Shape 725"/>
        <p:cNvGrpSpPr/>
        <p:nvPr/>
      </p:nvGrpSpPr>
      <p:grpSpPr>
        <a:xfrm>
          <a:off x="0" y="0"/>
          <a:ext cx="0" cy="0"/>
          <a:chOff x="0" y="0"/>
          <a:chExt cx="0" cy="0"/>
        </a:xfrm>
      </p:grpSpPr>
      <p:sp>
        <p:nvSpPr>
          <p:cNvPr id="726" name="Google Shape;726;p29"/>
          <p:cNvSpPr txBox="1"/>
          <p:nvPr>
            <p:ph idx="1" type="body"/>
          </p:nvPr>
        </p:nvSpPr>
        <p:spPr>
          <a:xfrm>
            <a:off x="2095100" y="1628400"/>
            <a:ext cx="4953900" cy="8199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419100" lvl="0" marL="457200" algn="ctr">
              <a:lnSpc>
                <a:spcPct val="100000"/>
              </a:lnSpc>
              <a:spcBef>
                <a:spcPts val="600"/>
              </a:spcBef>
              <a:spcAft>
                <a:spcPts val="0"/>
              </a:spcAft>
              <a:buSzPts val="3000"/>
              <a:buChar char="⋆"/>
              <a:defRPr sz="3000"/>
            </a:lvl1pPr>
            <a:lvl2pPr indent="-419100" lvl="1" marL="914400" algn="ctr">
              <a:lnSpc>
                <a:spcPct val="100000"/>
              </a:lnSpc>
              <a:spcBef>
                <a:spcPts val="0"/>
              </a:spcBef>
              <a:spcAft>
                <a:spcPts val="0"/>
              </a:spcAft>
              <a:buSzPts val="3000"/>
              <a:buChar char="⋆"/>
              <a:defRPr sz="3000"/>
            </a:lvl2pPr>
            <a:lvl3pPr indent="-419100" lvl="2" marL="1371600" algn="ctr">
              <a:lnSpc>
                <a:spcPct val="100000"/>
              </a:lnSpc>
              <a:spcBef>
                <a:spcPts val="0"/>
              </a:spcBef>
              <a:spcAft>
                <a:spcPts val="0"/>
              </a:spcAft>
              <a:buSzPts val="3000"/>
              <a:buChar char="⋆"/>
              <a:defRPr sz="3000"/>
            </a:lvl3pPr>
            <a:lvl4pPr indent="-419100" lvl="3" marL="1828800" algn="ctr">
              <a:lnSpc>
                <a:spcPct val="100000"/>
              </a:lnSpc>
              <a:spcBef>
                <a:spcPts val="0"/>
              </a:spcBef>
              <a:spcAft>
                <a:spcPts val="0"/>
              </a:spcAft>
              <a:buSzPts val="3000"/>
              <a:buChar char="⋆"/>
              <a:defRPr sz="3000"/>
            </a:lvl4pPr>
            <a:lvl5pPr indent="-419100" lvl="4" marL="2286000" algn="ctr">
              <a:lnSpc>
                <a:spcPct val="100000"/>
              </a:lnSpc>
              <a:spcBef>
                <a:spcPts val="0"/>
              </a:spcBef>
              <a:spcAft>
                <a:spcPts val="0"/>
              </a:spcAft>
              <a:buSzPts val="3000"/>
              <a:buChar char="⋆"/>
              <a:defRPr sz="3000"/>
            </a:lvl5pPr>
            <a:lvl6pPr indent="-419100" lvl="5" marL="2743200" algn="ctr">
              <a:lnSpc>
                <a:spcPct val="100000"/>
              </a:lnSpc>
              <a:spcBef>
                <a:spcPts val="0"/>
              </a:spcBef>
              <a:spcAft>
                <a:spcPts val="0"/>
              </a:spcAft>
              <a:buSzPts val="3000"/>
              <a:buChar char="⋆"/>
              <a:defRPr sz="3000"/>
            </a:lvl6pPr>
            <a:lvl7pPr indent="-419100" lvl="6" marL="3200400" algn="ctr">
              <a:lnSpc>
                <a:spcPct val="100000"/>
              </a:lnSpc>
              <a:spcBef>
                <a:spcPts val="0"/>
              </a:spcBef>
              <a:spcAft>
                <a:spcPts val="0"/>
              </a:spcAft>
              <a:buSzPts val="3000"/>
              <a:buChar char="⋆"/>
              <a:defRPr sz="3000"/>
            </a:lvl7pPr>
            <a:lvl8pPr indent="-419100" lvl="7" marL="3657600" algn="ctr">
              <a:lnSpc>
                <a:spcPct val="100000"/>
              </a:lnSpc>
              <a:spcBef>
                <a:spcPts val="0"/>
              </a:spcBef>
              <a:spcAft>
                <a:spcPts val="0"/>
              </a:spcAft>
              <a:buSzPts val="3000"/>
              <a:buChar char="⋆"/>
              <a:defRPr sz="3000"/>
            </a:lvl8pPr>
            <a:lvl9pPr indent="-419100" lvl="8" marL="4114800" algn="ctr">
              <a:lnSpc>
                <a:spcPct val="100000"/>
              </a:lnSpc>
              <a:spcBef>
                <a:spcPts val="0"/>
              </a:spcBef>
              <a:spcAft>
                <a:spcPts val="0"/>
              </a:spcAft>
              <a:buSzPts val="3000"/>
              <a:buChar char="⋆"/>
              <a:defRPr sz="3000"/>
            </a:lvl9pPr>
          </a:lstStyle>
          <a:p/>
        </p:txBody>
      </p:sp>
      <p:sp>
        <p:nvSpPr>
          <p:cNvPr id="727" name="Google Shape;727;p29"/>
          <p:cNvSpPr txBox="1"/>
          <p:nvPr/>
        </p:nvSpPr>
        <p:spPr>
          <a:xfrm>
            <a:off x="3593400" y="705169"/>
            <a:ext cx="1957200" cy="653700"/>
          </a:xfrm>
          <a:prstGeom prst="rect">
            <a:avLst/>
          </a:prstGeom>
          <a:noFill/>
          <a:ln>
            <a:noFill/>
          </a:ln>
          <a:effectLst>
            <a:outerShdw blurRad="57150" rotWithShape="0" algn="bl" dir="5400000" dist="19050">
              <a:srgbClr val="20124D">
                <a:alpha val="49803"/>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600"/>
              <a:buFont typeface="Arial"/>
              <a:buNone/>
            </a:pPr>
            <a:r>
              <a:rPr b="1" i="0" lang="en-GB" sz="9600" u="none" cap="none" strike="noStrike">
                <a:solidFill>
                  <a:srgbClr val="FFFFFF"/>
                </a:solidFill>
                <a:latin typeface="Megrim"/>
                <a:ea typeface="Megrim"/>
                <a:cs typeface="Megrim"/>
                <a:sym typeface="Megrim"/>
              </a:rPr>
              <a:t>“</a:t>
            </a:r>
            <a:endParaRPr b="1" i="0" sz="9600" u="none" cap="none" strike="noStrike">
              <a:solidFill>
                <a:srgbClr val="FFFFFF"/>
              </a:solidFill>
              <a:latin typeface="Megrim"/>
              <a:ea typeface="Megrim"/>
              <a:cs typeface="Megrim"/>
              <a:sym typeface="Megrim"/>
            </a:endParaRPr>
          </a:p>
        </p:txBody>
      </p:sp>
      <p:sp>
        <p:nvSpPr>
          <p:cNvPr id="728" name="Google Shape;728;p29"/>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GB"/>
              <a:t>‹#›</a:t>
            </a:fld>
            <a:endParaRPr/>
          </a:p>
        </p:txBody>
      </p:sp>
      <p:grpSp>
        <p:nvGrpSpPr>
          <p:cNvPr id="729" name="Google Shape;729;p29"/>
          <p:cNvGrpSpPr/>
          <p:nvPr/>
        </p:nvGrpSpPr>
        <p:grpSpPr>
          <a:xfrm>
            <a:off x="7362914" y="2717685"/>
            <a:ext cx="1307013" cy="1307013"/>
            <a:chOff x="1911350" y="374650"/>
            <a:chExt cx="1739900" cy="1739900"/>
          </a:xfrm>
        </p:grpSpPr>
        <p:sp>
          <p:nvSpPr>
            <p:cNvPr id="730" name="Google Shape;730;p29"/>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31" name="Google Shape;731;p29"/>
            <p:cNvGrpSpPr/>
            <p:nvPr/>
          </p:nvGrpSpPr>
          <p:grpSpPr>
            <a:xfrm>
              <a:off x="1911350" y="534943"/>
              <a:ext cx="1733550" cy="1506282"/>
              <a:chOff x="1911350" y="534943"/>
              <a:chExt cx="1733550" cy="1506282"/>
            </a:xfrm>
          </p:grpSpPr>
          <p:sp>
            <p:nvSpPr>
              <p:cNvPr id="732" name="Google Shape;732;p29"/>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29"/>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4" name="Google Shape;734;p29"/>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5" name="Google Shape;735;p29"/>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29"/>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737" name="Google Shape;737;p29"/>
          <p:cNvGrpSpPr/>
          <p:nvPr/>
        </p:nvGrpSpPr>
        <p:grpSpPr>
          <a:xfrm>
            <a:off x="646288" y="347874"/>
            <a:ext cx="621469" cy="622427"/>
            <a:chOff x="7512049" y="977900"/>
            <a:chExt cx="4121150" cy="4127500"/>
          </a:xfrm>
        </p:grpSpPr>
        <p:sp>
          <p:nvSpPr>
            <p:cNvPr id="738" name="Google Shape;738;p29"/>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39" name="Google Shape;739;p29"/>
            <p:cNvGrpSpPr/>
            <p:nvPr/>
          </p:nvGrpSpPr>
          <p:grpSpPr>
            <a:xfrm>
              <a:off x="7782261" y="986828"/>
              <a:ext cx="3509633" cy="3805633"/>
              <a:chOff x="7782261" y="986828"/>
              <a:chExt cx="3509633" cy="3805633"/>
            </a:xfrm>
          </p:grpSpPr>
          <p:sp>
            <p:nvSpPr>
              <p:cNvPr id="740" name="Google Shape;740;p29"/>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29"/>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29"/>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29"/>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29"/>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29"/>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29"/>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29"/>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29"/>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29"/>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29"/>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29"/>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29"/>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3" name="Google Shape;753;p29"/>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p29"/>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5" name="Google Shape;755;p29"/>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6" name="Google Shape;756;p29"/>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29"/>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29"/>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p29"/>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p29"/>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p29"/>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29"/>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29"/>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29"/>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29"/>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766" name="Google Shape;766;p29"/>
          <p:cNvGrpSpPr/>
          <p:nvPr/>
        </p:nvGrpSpPr>
        <p:grpSpPr>
          <a:xfrm rot="-906665">
            <a:off x="1352468" y="841866"/>
            <a:ext cx="1444582" cy="841626"/>
            <a:chOff x="4376200" y="2476500"/>
            <a:chExt cx="2190750" cy="1276350"/>
          </a:xfrm>
        </p:grpSpPr>
        <p:sp>
          <p:nvSpPr>
            <p:cNvPr id="767" name="Google Shape;767;p29"/>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29"/>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69" name="Google Shape;769;p29"/>
          <p:cNvGrpSpPr/>
          <p:nvPr/>
        </p:nvGrpSpPr>
        <p:grpSpPr>
          <a:xfrm flipH="1" rot="1081124">
            <a:off x="245074" y="2998655"/>
            <a:ext cx="1423886" cy="2428297"/>
            <a:chOff x="385907" y="2954040"/>
            <a:chExt cx="2496869" cy="4258164"/>
          </a:xfrm>
        </p:grpSpPr>
        <p:sp>
          <p:nvSpPr>
            <p:cNvPr id="770" name="Google Shape;770;p29"/>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9"/>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p29"/>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3" name="Google Shape;773;p29"/>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p29"/>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5" name="Google Shape;775;p29"/>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6" name="Google Shape;776;p29"/>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77" name="Google Shape;777;p29"/>
            <p:cNvGrpSpPr/>
            <p:nvPr/>
          </p:nvGrpSpPr>
          <p:grpSpPr>
            <a:xfrm>
              <a:off x="2044935" y="3180156"/>
              <a:ext cx="777138" cy="952684"/>
              <a:chOff x="2044935" y="3180156"/>
              <a:chExt cx="777138" cy="952684"/>
            </a:xfrm>
          </p:grpSpPr>
          <p:sp>
            <p:nvSpPr>
              <p:cNvPr id="778" name="Google Shape;778;p29"/>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9" name="Google Shape;779;p29"/>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0" name="Google Shape;780;p29"/>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1" name="Google Shape;781;p29"/>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2" name="Google Shape;782;p29"/>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p29"/>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p29"/>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p29"/>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p29"/>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29"/>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29"/>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9" name="Google Shape;789;p29"/>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90" name="Google Shape;790;p29"/>
            <p:cNvSpPr/>
            <p:nvPr/>
          </p:nvSpPr>
          <p:spPr>
            <a:xfrm rot="-927580">
              <a:off x="2237726" y="3390882"/>
              <a:ext cx="228466" cy="178026"/>
            </a:xfrm>
            <a:prstGeom prst="roundRect">
              <a:avLst>
                <a:gd fmla="val 9653" name="adj"/>
              </a:avLst>
            </a:prstGeom>
            <a:solidFill>
              <a:srgbClr val="0E003F">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91" name="Shape 791"/>
        <p:cNvGrpSpPr/>
        <p:nvPr/>
      </p:nvGrpSpPr>
      <p:grpSpPr>
        <a:xfrm>
          <a:off x="0" y="0"/>
          <a:ext cx="0" cy="0"/>
          <a:chOff x="0" y="0"/>
          <a:chExt cx="0" cy="0"/>
        </a:xfrm>
      </p:grpSpPr>
      <p:sp>
        <p:nvSpPr>
          <p:cNvPr id="792" name="Google Shape;792;p30"/>
          <p:cNvSpPr txBox="1"/>
          <p:nvPr>
            <p:ph type="title"/>
          </p:nvPr>
        </p:nvSpPr>
        <p:spPr>
          <a:xfrm>
            <a:off x="1315475" y="858500"/>
            <a:ext cx="6513000" cy="620400"/>
          </a:xfrm>
          <a:prstGeom prst="rect">
            <a:avLst/>
          </a:prstGeom>
          <a:noFill/>
          <a:ln>
            <a:noFill/>
          </a:ln>
          <a:effectLst>
            <a:outerShdw blurRad="42863" rotWithShape="0" algn="bl" dir="5400000" dist="9525">
              <a:srgbClr val="20124D">
                <a:alpha val="80000"/>
              </a:srgbClr>
            </a:outerShdw>
          </a:effectLst>
        </p:spPr>
        <p:txBody>
          <a:bodyPr anchorCtr="0" anchor="b" bIns="0" lIns="0" spcFirstLastPara="1" rIns="0" wrap="square" tIns="0">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793" name="Google Shape;793;p30"/>
          <p:cNvSpPr txBox="1"/>
          <p:nvPr>
            <p:ph idx="1" type="body"/>
          </p:nvPr>
        </p:nvSpPr>
        <p:spPr>
          <a:xfrm>
            <a:off x="1315475" y="1577785"/>
            <a:ext cx="6513000" cy="26955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794" name="Google Shape;794;p30"/>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GB"/>
              <a:t>‹#›</a:t>
            </a:fld>
            <a:endParaRPr/>
          </a:p>
        </p:txBody>
      </p:sp>
      <p:grpSp>
        <p:nvGrpSpPr>
          <p:cNvPr id="795" name="Google Shape;795;p30"/>
          <p:cNvGrpSpPr/>
          <p:nvPr/>
        </p:nvGrpSpPr>
        <p:grpSpPr>
          <a:xfrm>
            <a:off x="7662321" y="3884343"/>
            <a:ext cx="571209" cy="571209"/>
            <a:chOff x="1911350" y="374650"/>
            <a:chExt cx="1739900" cy="1739900"/>
          </a:xfrm>
        </p:grpSpPr>
        <p:sp>
          <p:nvSpPr>
            <p:cNvPr id="796" name="Google Shape;796;p30"/>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97" name="Google Shape;797;p30"/>
            <p:cNvGrpSpPr/>
            <p:nvPr/>
          </p:nvGrpSpPr>
          <p:grpSpPr>
            <a:xfrm>
              <a:off x="1911350" y="534943"/>
              <a:ext cx="1733550" cy="1506282"/>
              <a:chOff x="1911350" y="534943"/>
              <a:chExt cx="1733550" cy="1506282"/>
            </a:xfrm>
          </p:grpSpPr>
          <p:sp>
            <p:nvSpPr>
              <p:cNvPr id="798" name="Google Shape;798;p30"/>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9" name="Google Shape;799;p30"/>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0" name="Google Shape;800;p30"/>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1" name="Google Shape;801;p30"/>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2" name="Google Shape;802;p30"/>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803" name="Google Shape;803;p30"/>
          <p:cNvGrpSpPr/>
          <p:nvPr/>
        </p:nvGrpSpPr>
        <p:grpSpPr>
          <a:xfrm>
            <a:off x="370412" y="812548"/>
            <a:ext cx="445084" cy="445770"/>
            <a:chOff x="7512049" y="977900"/>
            <a:chExt cx="4121150" cy="4127500"/>
          </a:xfrm>
        </p:grpSpPr>
        <p:sp>
          <p:nvSpPr>
            <p:cNvPr id="804" name="Google Shape;804;p30"/>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05" name="Google Shape;805;p30"/>
            <p:cNvGrpSpPr/>
            <p:nvPr/>
          </p:nvGrpSpPr>
          <p:grpSpPr>
            <a:xfrm>
              <a:off x="7782261" y="986828"/>
              <a:ext cx="3509633" cy="3805633"/>
              <a:chOff x="7782261" y="986828"/>
              <a:chExt cx="3509633" cy="3805633"/>
            </a:xfrm>
          </p:grpSpPr>
          <p:sp>
            <p:nvSpPr>
              <p:cNvPr id="806" name="Google Shape;806;p30"/>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7" name="Google Shape;807;p30"/>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8" name="Google Shape;808;p30"/>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9" name="Google Shape;809;p30"/>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0" name="Google Shape;810;p30"/>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1" name="Google Shape;811;p30"/>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2" name="Google Shape;812;p30"/>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p30"/>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4" name="Google Shape;814;p30"/>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30"/>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30"/>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30"/>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30"/>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30"/>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30"/>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30"/>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p30"/>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p30"/>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4" name="Google Shape;824;p30"/>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p30"/>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p30"/>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p30"/>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p30"/>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9" name="Google Shape;829;p30"/>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0" name="Google Shape;830;p30"/>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1" name="Google Shape;831;p30"/>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832" name="Google Shape;832;p30"/>
          <p:cNvGrpSpPr/>
          <p:nvPr/>
        </p:nvGrpSpPr>
        <p:grpSpPr>
          <a:xfrm rot="-907479">
            <a:off x="1345187" y="215396"/>
            <a:ext cx="506294" cy="294971"/>
            <a:chOff x="4376200" y="2476500"/>
            <a:chExt cx="2190750" cy="1276350"/>
          </a:xfrm>
        </p:grpSpPr>
        <p:sp>
          <p:nvSpPr>
            <p:cNvPr id="833" name="Google Shape;833;p30"/>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4" name="Google Shape;834;p30"/>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35" name="Shape 835"/>
        <p:cNvGrpSpPr/>
        <p:nvPr/>
      </p:nvGrpSpPr>
      <p:grpSpPr>
        <a:xfrm>
          <a:off x="0" y="0"/>
          <a:ext cx="0" cy="0"/>
          <a:chOff x="0" y="0"/>
          <a:chExt cx="0" cy="0"/>
        </a:xfrm>
      </p:grpSpPr>
      <p:sp>
        <p:nvSpPr>
          <p:cNvPr id="836" name="Google Shape;836;p31"/>
          <p:cNvSpPr txBox="1"/>
          <p:nvPr>
            <p:ph type="title"/>
          </p:nvPr>
        </p:nvSpPr>
        <p:spPr>
          <a:xfrm>
            <a:off x="1315475" y="858500"/>
            <a:ext cx="6513000" cy="620400"/>
          </a:xfrm>
          <a:prstGeom prst="rect">
            <a:avLst/>
          </a:prstGeom>
          <a:noFill/>
          <a:ln>
            <a:noFill/>
          </a:ln>
          <a:effectLst>
            <a:outerShdw blurRad="42863" rotWithShape="0" algn="bl" dir="5400000" dist="9525">
              <a:srgbClr val="20124D">
                <a:alpha val="80000"/>
              </a:srgbClr>
            </a:outerShdw>
          </a:effectLst>
        </p:spPr>
        <p:txBody>
          <a:bodyPr anchorCtr="0" anchor="b" bIns="0" lIns="0" spcFirstLastPara="1" rIns="0" wrap="square" tIns="0">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837" name="Google Shape;837;p31"/>
          <p:cNvSpPr txBox="1"/>
          <p:nvPr>
            <p:ph idx="1" type="body"/>
          </p:nvPr>
        </p:nvSpPr>
        <p:spPr>
          <a:xfrm>
            <a:off x="1315475" y="1577775"/>
            <a:ext cx="2078700" cy="29706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838" name="Google Shape;838;p31"/>
          <p:cNvSpPr txBox="1"/>
          <p:nvPr>
            <p:ph idx="2" type="body"/>
          </p:nvPr>
        </p:nvSpPr>
        <p:spPr>
          <a:xfrm>
            <a:off x="3500604" y="1577775"/>
            <a:ext cx="2078700" cy="29706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839" name="Google Shape;839;p31"/>
          <p:cNvSpPr txBox="1"/>
          <p:nvPr>
            <p:ph idx="3" type="body"/>
          </p:nvPr>
        </p:nvSpPr>
        <p:spPr>
          <a:xfrm>
            <a:off x="5685733" y="1577775"/>
            <a:ext cx="2078700" cy="29706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840" name="Google Shape;840;p31"/>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GB"/>
              <a:t>‹#›</a:t>
            </a:fld>
            <a:endParaRPr/>
          </a:p>
        </p:txBody>
      </p:sp>
      <p:grpSp>
        <p:nvGrpSpPr>
          <p:cNvPr id="841" name="Google Shape;841;p31"/>
          <p:cNvGrpSpPr/>
          <p:nvPr/>
        </p:nvGrpSpPr>
        <p:grpSpPr>
          <a:xfrm>
            <a:off x="8116071" y="3579918"/>
            <a:ext cx="571209" cy="571209"/>
            <a:chOff x="1911350" y="374650"/>
            <a:chExt cx="1739900" cy="1739900"/>
          </a:xfrm>
        </p:grpSpPr>
        <p:sp>
          <p:nvSpPr>
            <p:cNvPr id="842" name="Google Shape;842;p31"/>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43" name="Google Shape;843;p31"/>
            <p:cNvGrpSpPr/>
            <p:nvPr/>
          </p:nvGrpSpPr>
          <p:grpSpPr>
            <a:xfrm>
              <a:off x="1911350" y="534943"/>
              <a:ext cx="1733550" cy="1506282"/>
              <a:chOff x="1911350" y="534943"/>
              <a:chExt cx="1733550" cy="1506282"/>
            </a:xfrm>
          </p:grpSpPr>
          <p:sp>
            <p:nvSpPr>
              <p:cNvPr id="844" name="Google Shape;844;p31"/>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5" name="Google Shape;845;p31"/>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6" name="Google Shape;846;p31"/>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7" name="Google Shape;847;p31"/>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p31"/>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849" name="Google Shape;849;p31"/>
          <p:cNvGrpSpPr/>
          <p:nvPr/>
        </p:nvGrpSpPr>
        <p:grpSpPr>
          <a:xfrm>
            <a:off x="370412" y="812548"/>
            <a:ext cx="445084" cy="445770"/>
            <a:chOff x="7512049" y="977900"/>
            <a:chExt cx="4121150" cy="4127500"/>
          </a:xfrm>
        </p:grpSpPr>
        <p:sp>
          <p:nvSpPr>
            <p:cNvPr id="850" name="Google Shape;850;p31"/>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51" name="Google Shape;851;p31"/>
            <p:cNvGrpSpPr/>
            <p:nvPr/>
          </p:nvGrpSpPr>
          <p:grpSpPr>
            <a:xfrm>
              <a:off x="7782261" y="986828"/>
              <a:ext cx="3509633" cy="3805633"/>
              <a:chOff x="7782261" y="986828"/>
              <a:chExt cx="3509633" cy="3805633"/>
            </a:xfrm>
          </p:grpSpPr>
          <p:sp>
            <p:nvSpPr>
              <p:cNvPr id="852" name="Google Shape;852;p31"/>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3" name="Google Shape;853;p31"/>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4" name="Google Shape;854;p31"/>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5" name="Google Shape;855;p31"/>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6" name="Google Shape;856;p31"/>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7" name="Google Shape;857;p31"/>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8" name="Google Shape;858;p31"/>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9" name="Google Shape;859;p31"/>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p31"/>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p31"/>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p31"/>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p31"/>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p31"/>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p31"/>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p31"/>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7" name="Google Shape;867;p31"/>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8" name="Google Shape;868;p31"/>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9" name="Google Shape;869;p31"/>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0" name="Google Shape;870;p31"/>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1" name="Google Shape;871;p31"/>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2" name="Google Shape;872;p31"/>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3" name="Google Shape;873;p31"/>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4" name="Google Shape;874;p31"/>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5" name="Google Shape;875;p31"/>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6" name="Google Shape;876;p31"/>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p31"/>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878" name="Google Shape;878;p31"/>
          <p:cNvGrpSpPr/>
          <p:nvPr/>
        </p:nvGrpSpPr>
        <p:grpSpPr>
          <a:xfrm rot="-907479">
            <a:off x="1345187" y="215396"/>
            <a:ext cx="506294" cy="294971"/>
            <a:chOff x="4376200" y="2476500"/>
            <a:chExt cx="2190750" cy="1276350"/>
          </a:xfrm>
        </p:grpSpPr>
        <p:sp>
          <p:nvSpPr>
            <p:cNvPr id="879" name="Google Shape;879;p31"/>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0" name="Google Shape;880;p31"/>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1" name="Shape 881"/>
        <p:cNvGrpSpPr/>
        <p:nvPr/>
      </p:nvGrpSpPr>
      <p:grpSpPr>
        <a:xfrm>
          <a:off x="0" y="0"/>
          <a:ext cx="0" cy="0"/>
          <a:chOff x="0" y="0"/>
          <a:chExt cx="0" cy="0"/>
        </a:xfrm>
      </p:grpSpPr>
      <p:sp>
        <p:nvSpPr>
          <p:cNvPr id="882" name="Google Shape;882;p32"/>
          <p:cNvSpPr txBox="1"/>
          <p:nvPr>
            <p:ph type="title"/>
          </p:nvPr>
        </p:nvSpPr>
        <p:spPr>
          <a:xfrm>
            <a:off x="1315475" y="858500"/>
            <a:ext cx="6513000" cy="620400"/>
          </a:xfrm>
          <a:prstGeom prst="rect">
            <a:avLst/>
          </a:prstGeom>
          <a:noFill/>
          <a:ln>
            <a:noFill/>
          </a:ln>
          <a:effectLst>
            <a:outerShdw blurRad="42863" rotWithShape="0" algn="bl" dir="5400000" dist="9525">
              <a:srgbClr val="20124D">
                <a:alpha val="80000"/>
              </a:srgbClr>
            </a:outerShdw>
          </a:effectLst>
        </p:spPr>
        <p:txBody>
          <a:bodyPr anchorCtr="0" anchor="b" bIns="0" lIns="0" spcFirstLastPara="1" rIns="0" wrap="square" tIns="0">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883" name="Google Shape;883;p32"/>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GB"/>
              <a:t>‹#›</a:t>
            </a:fld>
            <a:endParaRPr/>
          </a:p>
        </p:txBody>
      </p:sp>
      <p:grpSp>
        <p:nvGrpSpPr>
          <p:cNvPr id="884" name="Google Shape;884;p32"/>
          <p:cNvGrpSpPr/>
          <p:nvPr/>
        </p:nvGrpSpPr>
        <p:grpSpPr>
          <a:xfrm>
            <a:off x="8116071" y="3579918"/>
            <a:ext cx="571209" cy="571209"/>
            <a:chOff x="1911350" y="374650"/>
            <a:chExt cx="1739900" cy="1739900"/>
          </a:xfrm>
        </p:grpSpPr>
        <p:sp>
          <p:nvSpPr>
            <p:cNvPr id="885" name="Google Shape;885;p32"/>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86" name="Google Shape;886;p32"/>
            <p:cNvGrpSpPr/>
            <p:nvPr/>
          </p:nvGrpSpPr>
          <p:grpSpPr>
            <a:xfrm>
              <a:off x="1911350" y="534943"/>
              <a:ext cx="1733550" cy="1506282"/>
              <a:chOff x="1911350" y="534943"/>
              <a:chExt cx="1733550" cy="1506282"/>
            </a:xfrm>
          </p:grpSpPr>
          <p:sp>
            <p:nvSpPr>
              <p:cNvPr id="887" name="Google Shape;887;p32"/>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8" name="Google Shape;888;p32"/>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9" name="Google Shape;889;p32"/>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0" name="Google Shape;890;p32"/>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1" name="Google Shape;891;p32"/>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892" name="Google Shape;892;p32"/>
          <p:cNvGrpSpPr/>
          <p:nvPr/>
        </p:nvGrpSpPr>
        <p:grpSpPr>
          <a:xfrm>
            <a:off x="370412" y="812548"/>
            <a:ext cx="445084" cy="445770"/>
            <a:chOff x="7512049" y="977900"/>
            <a:chExt cx="4121150" cy="4127500"/>
          </a:xfrm>
        </p:grpSpPr>
        <p:sp>
          <p:nvSpPr>
            <p:cNvPr id="893" name="Google Shape;893;p32"/>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94" name="Google Shape;894;p32"/>
            <p:cNvGrpSpPr/>
            <p:nvPr/>
          </p:nvGrpSpPr>
          <p:grpSpPr>
            <a:xfrm>
              <a:off x="7782261" y="986828"/>
              <a:ext cx="3509633" cy="3805633"/>
              <a:chOff x="7782261" y="986828"/>
              <a:chExt cx="3509633" cy="3805633"/>
            </a:xfrm>
          </p:grpSpPr>
          <p:sp>
            <p:nvSpPr>
              <p:cNvPr id="895" name="Google Shape;895;p32"/>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6" name="Google Shape;896;p32"/>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7" name="Google Shape;897;p32"/>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8" name="Google Shape;898;p32"/>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9" name="Google Shape;899;p32"/>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0" name="Google Shape;900;p32"/>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1" name="Google Shape;901;p32"/>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2" name="Google Shape;902;p32"/>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3" name="Google Shape;903;p32"/>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4" name="Google Shape;904;p32"/>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5" name="Google Shape;905;p32"/>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6" name="Google Shape;906;p32"/>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7" name="Google Shape;907;p32"/>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8" name="Google Shape;908;p32"/>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9" name="Google Shape;909;p32"/>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0" name="Google Shape;910;p32"/>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1" name="Google Shape;911;p32"/>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2" name="Google Shape;912;p32"/>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3" name="Google Shape;913;p32"/>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p32"/>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5" name="Google Shape;915;p32"/>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6" name="Google Shape;916;p32"/>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7" name="Google Shape;917;p32"/>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8" name="Google Shape;918;p32"/>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32"/>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32"/>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921" name="Google Shape;921;p32"/>
          <p:cNvGrpSpPr/>
          <p:nvPr/>
        </p:nvGrpSpPr>
        <p:grpSpPr>
          <a:xfrm rot="-907479">
            <a:off x="1345187" y="215396"/>
            <a:ext cx="506294" cy="294971"/>
            <a:chOff x="4376200" y="2476500"/>
            <a:chExt cx="2190750" cy="1276350"/>
          </a:xfrm>
        </p:grpSpPr>
        <p:sp>
          <p:nvSpPr>
            <p:cNvPr id="922" name="Google Shape;922;p32"/>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32"/>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planets">
  <p:cSld name="BLANK_1">
    <p:spTree>
      <p:nvGrpSpPr>
        <p:cNvPr id="924" name="Shape 924"/>
        <p:cNvGrpSpPr/>
        <p:nvPr/>
      </p:nvGrpSpPr>
      <p:grpSpPr>
        <a:xfrm>
          <a:off x="0" y="0"/>
          <a:ext cx="0" cy="0"/>
          <a:chOff x="0" y="0"/>
          <a:chExt cx="0" cy="0"/>
        </a:xfrm>
      </p:grpSpPr>
      <p:sp>
        <p:nvSpPr>
          <p:cNvPr id="925" name="Google Shape;925;p33"/>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GB"/>
              <a:t>‹#›</a:t>
            </a:fld>
            <a:endParaRPr/>
          </a:p>
        </p:txBody>
      </p:sp>
      <p:grpSp>
        <p:nvGrpSpPr>
          <p:cNvPr id="926" name="Google Shape;926;p33"/>
          <p:cNvGrpSpPr/>
          <p:nvPr/>
        </p:nvGrpSpPr>
        <p:grpSpPr>
          <a:xfrm>
            <a:off x="581155" y="275916"/>
            <a:ext cx="1130761" cy="1130761"/>
            <a:chOff x="1911350" y="374650"/>
            <a:chExt cx="1739900" cy="1739900"/>
          </a:xfrm>
        </p:grpSpPr>
        <p:sp>
          <p:nvSpPr>
            <p:cNvPr id="927" name="Google Shape;927;p33"/>
            <p:cNvSpPr/>
            <p:nvPr/>
          </p:nvSpPr>
          <p:spPr>
            <a:xfrm>
              <a:off x="1911350" y="374650"/>
              <a:ext cx="1739900" cy="1739900"/>
            </a:xfrm>
            <a:custGeom>
              <a:rect b="b" l="l" r="r" t="t"/>
              <a:pathLst>
                <a:path extrusionOk="0" h="1739900" w="173990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28" name="Google Shape;928;p33"/>
            <p:cNvGrpSpPr/>
            <p:nvPr/>
          </p:nvGrpSpPr>
          <p:grpSpPr>
            <a:xfrm>
              <a:off x="1911350" y="534943"/>
              <a:ext cx="1733550" cy="1506282"/>
              <a:chOff x="1911350" y="534943"/>
              <a:chExt cx="1733550" cy="1506282"/>
            </a:xfrm>
          </p:grpSpPr>
          <p:sp>
            <p:nvSpPr>
              <p:cNvPr id="929" name="Google Shape;929;p33"/>
              <p:cNvSpPr/>
              <p:nvPr/>
            </p:nvSpPr>
            <p:spPr>
              <a:xfrm>
                <a:off x="1971154" y="1537243"/>
                <a:ext cx="1612900" cy="260350"/>
              </a:xfrm>
              <a:custGeom>
                <a:rect b="b" l="l" r="r" t="t"/>
                <a:pathLst>
                  <a:path extrusionOk="0" h="260350" w="161290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p33"/>
              <p:cNvSpPr/>
              <p:nvPr/>
            </p:nvSpPr>
            <p:spPr>
              <a:xfrm>
                <a:off x="2230672" y="1768175"/>
                <a:ext cx="1181100" cy="273050"/>
              </a:xfrm>
              <a:custGeom>
                <a:rect b="b" l="l" r="r" t="t"/>
                <a:pathLst>
                  <a:path extrusionOk="0" h="273050" w="118110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p33"/>
              <p:cNvSpPr/>
              <p:nvPr/>
            </p:nvSpPr>
            <p:spPr>
              <a:xfrm>
                <a:off x="2166976" y="534943"/>
                <a:ext cx="1212850" cy="266700"/>
              </a:xfrm>
              <a:custGeom>
                <a:rect b="b" l="l" r="r" t="t"/>
                <a:pathLst>
                  <a:path extrusionOk="0" h="266700" w="121285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33"/>
              <p:cNvSpPr/>
              <p:nvPr/>
            </p:nvSpPr>
            <p:spPr>
              <a:xfrm>
                <a:off x="1941919" y="733469"/>
                <a:ext cx="1625600" cy="419100"/>
              </a:xfrm>
              <a:custGeom>
                <a:rect b="b" l="l" r="r" t="t"/>
                <a:pathLst>
                  <a:path extrusionOk="0" h="419100" w="162560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p33"/>
              <p:cNvSpPr/>
              <p:nvPr/>
            </p:nvSpPr>
            <p:spPr>
              <a:xfrm>
                <a:off x="1911350" y="1116410"/>
                <a:ext cx="1733550" cy="463550"/>
              </a:xfrm>
              <a:custGeom>
                <a:rect b="b" l="l" r="r" t="t"/>
                <a:pathLst>
                  <a:path extrusionOk="0" h="463550" w="173355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934" name="Google Shape;934;p33"/>
          <p:cNvGrpSpPr/>
          <p:nvPr/>
        </p:nvGrpSpPr>
        <p:grpSpPr>
          <a:xfrm>
            <a:off x="6777442" y="3826987"/>
            <a:ext cx="1407373" cy="1409541"/>
            <a:chOff x="7512049" y="977900"/>
            <a:chExt cx="4121150" cy="4127500"/>
          </a:xfrm>
        </p:grpSpPr>
        <p:sp>
          <p:nvSpPr>
            <p:cNvPr id="935" name="Google Shape;935;p33"/>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36" name="Google Shape;936;p33"/>
            <p:cNvGrpSpPr/>
            <p:nvPr/>
          </p:nvGrpSpPr>
          <p:grpSpPr>
            <a:xfrm>
              <a:off x="7782261" y="986828"/>
              <a:ext cx="3509633" cy="3805633"/>
              <a:chOff x="7782261" y="986828"/>
              <a:chExt cx="3509633" cy="3805633"/>
            </a:xfrm>
          </p:grpSpPr>
          <p:sp>
            <p:nvSpPr>
              <p:cNvPr id="937" name="Google Shape;937;p33"/>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8" name="Google Shape;938;p33"/>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9" name="Google Shape;939;p33"/>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33"/>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p33"/>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p33"/>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33"/>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33"/>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33"/>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33"/>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33"/>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p33"/>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33"/>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33"/>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33"/>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33"/>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33"/>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33"/>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33"/>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33"/>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33"/>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33"/>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p33"/>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p33"/>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p33"/>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33"/>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963" name="Google Shape;963;p33"/>
          <p:cNvGrpSpPr/>
          <p:nvPr/>
        </p:nvGrpSpPr>
        <p:grpSpPr>
          <a:xfrm rot="-1239922">
            <a:off x="1885099" y="871332"/>
            <a:ext cx="685328" cy="399278"/>
            <a:chOff x="4376200" y="2476500"/>
            <a:chExt cx="2190750" cy="1276350"/>
          </a:xfrm>
        </p:grpSpPr>
        <p:sp>
          <p:nvSpPr>
            <p:cNvPr id="964" name="Google Shape;964;p33"/>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5" name="Google Shape;965;p33"/>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66" name="Google Shape;966;p33"/>
          <p:cNvGrpSpPr/>
          <p:nvPr/>
        </p:nvGrpSpPr>
        <p:grpSpPr>
          <a:xfrm>
            <a:off x="138858" y="3622742"/>
            <a:ext cx="1426711" cy="2433115"/>
            <a:chOff x="385907" y="2954040"/>
            <a:chExt cx="2496869" cy="4258164"/>
          </a:xfrm>
        </p:grpSpPr>
        <p:sp>
          <p:nvSpPr>
            <p:cNvPr id="967" name="Google Shape;967;p33"/>
            <p:cNvSpPr/>
            <p:nvPr/>
          </p:nvSpPr>
          <p:spPr>
            <a:xfrm rot="-902946">
              <a:off x="2130199" y="3135218"/>
              <a:ext cx="395152" cy="507661"/>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3"/>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9" name="Google Shape;969;p33"/>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0" name="Google Shape;970;p33"/>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33"/>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p33"/>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3" name="Google Shape;973;p33"/>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74" name="Google Shape;974;p33"/>
            <p:cNvGrpSpPr/>
            <p:nvPr/>
          </p:nvGrpSpPr>
          <p:grpSpPr>
            <a:xfrm>
              <a:off x="2044935" y="3180156"/>
              <a:ext cx="777138" cy="952684"/>
              <a:chOff x="2044935" y="3180156"/>
              <a:chExt cx="777138" cy="952684"/>
            </a:xfrm>
          </p:grpSpPr>
          <p:sp>
            <p:nvSpPr>
              <p:cNvPr id="975" name="Google Shape;975;p33"/>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6" name="Google Shape;976;p33"/>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7" name="Google Shape;977;p33"/>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8" name="Google Shape;978;p33"/>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9" name="Google Shape;979;p33"/>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0" name="Google Shape;980;p33"/>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p33"/>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2" name="Google Shape;982;p33"/>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3" name="Google Shape;983;p33"/>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4" name="Google Shape;984;p33"/>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5" name="Google Shape;985;p33"/>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6" name="Google Shape;986;p33"/>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39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87" name="Google Shape;987;p33"/>
            <p:cNvSpPr/>
            <p:nvPr/>
          </p:nvSpPr>
          <p:spPr>
            <a:xfrm rot="-927580">
              <a:off x="2237726" y="3390882"/>
              <a:ext cx="228466" cy="178026"/>
            </a:xfrm>
            <a:prstGeom prst="roundRect">
              <a:avLst>
                <a:gd fmla="val 9653" name="adj"/>
              </a:avLst>
            </a:prstGeom>
            <a:solidFill>
              <a:srgbClr val="0E003F">
                <a:alpha val="2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8" name="Shape 988"/>
        <p:cNvGrpSpPr/>
        <p:nvPr/>
      </p:nvGrpSpPr>
      <p:grpSpPr>
        <a:xfrm>
          <a:off x="0" y="0"/>
          <a:ext cx="0" cy="0"/>
          <a:chOff x="0" y="0"/>
          <a:chExt cx="0" cy="0"/>
        </a:xfrm>
      </p:grpSpPr>
      <p:sp>
        <p:nvSpPr>
          <p:cNvPr id="989" name="Google Shape;989;p34"/>
          <p:cNvSpPr txBox="1"/>
          <p:nvPr>
            <p:ph idx="1" type="body"/>
          </p:nvPr>
        </p:nvSpPr>
        <p:spPr>
          <a:xfrm>
            <a:off x="1487475" y="3949100"/>
            <a:ext cx="6168900" cy="5196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228600" lvl="0" marL="457200" algn="ctr">
              <a:lnSpc>
                <a:spcPct val="100000"/>
              </a:lnSpc>
              <a:spcBef>
                <a:spcPts val="360"/>
              </a:spcBef>
              <a:spcAft>
                <a:spcPts val="0"/>
              </a:spcAft>
              <a:buSzPts val="1800"/>
              <a:buNone/>
              <a:defRPr sz="1800"/>
            </a:lvl1pPr>
          </a:lstStyle>
          <a:p/>
        </p:txBody>
      </p:sp>
      <p:sp>
        <p:nvSpPr>
          <p:cNvPr id="990" name="Google Shape;990;p34"/>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31.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9FFAFF"/>
            </a:gs>
            <a:gs pos="58000">
              <a:schemeClr val="accent1"/>
            </a:gs>
            <a:gs pos="100000">
              <a:schemeClr val="accent1"/>
            </a:gs>
          </a:gsLst>
          <a:path path="circle">
            <a:fillToRect l="100%" t="100%"/>
          </a:path>
          <a:tileRect b="-100%" r="-100%"/>
        </a:gradFill>
      </p:bgPr>
    </p:bg>
    <p:spTree>
      <p:nvGrpSpPr>
        <p:cNvPr id="224" name="Shape 224"/>
        <p:cNvGrpSpPr/>
        <p:nvPr/>
      </p:nvGrpSpPr>
      <p:grpSpPr>
        <a:xfrm>
          <a:off x="0" y="0"/>
          <a:ext cx="0" cy="0"/>
          <a:chOff x="0" y="0"/>
          <a:chExt cx="0" cy="0"/>
        </a:xfrm>
      </p:grpSpPr>
      <p:sp>
        <p:nvSpPr>
          <p:cNvPr id="225" name="Google Shape;225;p17"/>
          <p:cNvSpPr txBox="1"/>
          <p:nvPr>
            <p:ph type="title"/>
          </p:nvPr>
        </p:nvSpPr>
        <p:spPr>
          <a:xfrm>
            <a:off x="779100" y="759800"/>
            <a:ext cx="7593300" cy="3963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lvl1pPr lvl="0" marR="0" rtl="0" algn="l">
              <a:lnSpc>
                <a:spcPct val="90000"/>
              </a:lnSpc>
              <a:spcBef>
                <a:spcPts val="0"/>
              </a:spcBef>
              <a:spcAft>
                <a:spcPts val="0"/>
              </a:spcAft>
              <a:buClr>
                <a:schemeClr val="lt1"/>
              </a:buClr>
              <a:buSzPts val="3400"/>
              <a:buFont typeface="Bebas Neue"/>
              <a:buNone/>
              <a:defRPr b="0" i="0" sz="3400" u="none" cap="none" strike="noStrike">
                <a:solidFill>
                  <a:schemeClr val="lt1"/>
                </a:solidFill>
                <a:latin typeface="Bebas Neue"/>
                <a:ea typeface="Bebas Neue"/>
                <a:cs typeface="Bebas Neue"/>
                <a:sym typeface="Bebas Neue"/>
              </a:defRPr>
            </a:lvl1pPr>
            <a:lvl2pPr lvl="1" marR="0" rtl="0" algn="l">
              <a:lnSpc>
                <a:spcPct val="90000"/>
              </a:lnSpc>
              <a:spcBef>
                <a:spcPts val="0"/>
              </a:spcBef>
              <a:spcAft>
                <a:spcPts val="0"/>
              </a:spcAft>
              <a:buClr>
                <a:schemeClr val="lt1"/>
              </a:buClr>
              <a:buSzPts val="3400"/>
              <a:buFont typeface="Bebas Neue"/>
              <a:buNone/>
              <a:defRPr b="0" i="0" sz="3400" u="none" cap="none" strike="noStrike">
                <a:solidFill>
                  <a:schemeClr val="lt1"/>
                </a:solidFill>
                <a:latin typeface="Bebas Neue"/>
                <a:ea typeface="Bebas Neue"/>
                <a:cs typeface="Bebas Neue"/>
                <a:sym typeface="Bebas Neue"/>
              </a:defRPr>
            </a:lvl2pPr>
            <a:lvl3pPr lvl="2" marR="0" rtl="0" algn="l">
              <a:lnSpc>
                <a:spcPct val="90000"/>
              </a:lnSpc>
              <a:spcBef>
                <a:spcPts val="0"/>
              </a:spcBef>
              <a:spcAft>
                <a:spcPts val="0"/>
              </a:spcAft>
              <a:buClr>
                <a:schemeClr val="lt1"/>
              </a:buClr>
              <a:buSzPts val="3400"/>
              <a:buFont typeface="Bebas Neue"/>
              <a:buNone/>
              <a:defRPr b="0" i="0" sz="3400" u="none" cap="none" strike="noStrike">
                <a:solidFill>
                  <a:schemeClr val="lt1"/>
                </a:solidFill>
                <a:latin typeface="Bebas Neue"/>
                <a:ea typeface="Bebas Neue"/>
                <a:cs typeface="Bebas Neue"/>
                <a:sym typeface="Bebas Neue"/>
              </a:defRPr>
            </a:lvl3pPr>
            <a:lvl4pPr lvl="3" marR="0" rtl="0" algn="l">
              <a:lnSpc>
                <a:spcPct val="90000"/>
              </a:lnSpc>
              <a:spcBef>
                <a:spcPts val="0"/>
              </a:spcBef>
              <a:spcAft>
                <a:spcPts val="0"/>
              </a:spcAft>
              <a:buClr>
                <a:schemeClr val="lt1"/>
              </a:buClr>
              <a:buSzPts val="3400"/>
              <a:buFont typeface="Bebas Neue"/>
              <a:buNone/>
              <a:defRPr b="0" i="0" sz="3400" u="none" cap="none" strike="noStrike">
                <a:solidFill>
                  <a:schemeClr val="lt1"/>
                </a:solidFill>
                <a:latin typeface="Bebas Neue"/>
                <a:ea typeface="Bebas Neue"/>
                <a:cs typeface="Bebas Neue"/>
                <a:sym typeface="Bebas Neue"/>
              </a:defRPr>
            </a:lvl4pPr>
            <a:lvl5pPr lvl="4" marR="0" rtl="0" algn="l">
              <a:lnSpc>
                <a:spcPct val="90000"/>
              </a:lnSpc>
              <a:spcBef>
                <a:spcPts val="0"/>
              </a:spcBef>
              <a:spcAft>
                <a:spcPts val="0"/>
              </a:spcAft>
              <a:buClr>
                <a:schemeClr val="lt1"/>
              </a:buClr>
              <a:buSzPts val="3400"/>
              <a:buFont typeface="Bebas Neue"/>
              <a:buNone/>
              <a:defRPr b="0" i="0" sz="3400" u="none" cap="none" strike="noStrike">
                <a:solidFill>
                  <a:schemeClr val="lt1"/>
                </a:solidFill>
                <a:latin typeface="Bebas Neue"/>
                <a:ea typeface="Bebas Neue"/>
                <a:cs typeface="Bebas Neue"/>
                <a:sym typeface="Bebas Neue"/>
              </a:defRPr>
            </a:lvl5pPr>
            <a:lvl6pPr lvl="5" marR="0" rtl="0" algn="l">
              <a:lnSpc>
                <a:spcPct val="90000"/>
              </a:lnSpc>
              <a:spcBef>
                <a:spcPts val="0"/>
              </a:spcBef>
              <a:spcAft>
                <a:spcPts val="0"/>
              </a:spcAft>
              <a:buClr>
                <a:schemeClr val="lt1"/>
              </a:buClr>
              <a:buSzPts val="3400"/>
              <a:buFont typeface="Bebas Neue"/>
              <a:buNone/>
              <a:defRPr b="0" i="0" sz="3400" u="none" cap="none" strike="noStrike">
                <a:solidFill>
                  <a:schemeClr val="lt1"/>
                </a:solidFill>
                <a:latin typeface="Bebas Neue"/>
                <a:ea typeface="Bebas Neue"/>
                <a:cs typeface="Bebas Neue"/>
                <a:sym typeface="Bebas Neue"/>
              </a:defRPr>
            </a:lvl6pPr>
            <a:lvl7pPr lvl="6" marR="0" rtl="0" algn="l">
              <a:lnSpc>
                <a:spcPct val="90000"/>
              </a:lnSpc>
              <a:spcBef>
                <a:spcPts val="0"/>
              </a:spcBef>
              <a:spcAft>
                <a:spcPts val="0"/>
              </a:spcAft>
              <a:buClr>
                <a:schemeClr val="lt1"/>
              </a:buClr>
              <a:buSzPts val="3400"/>
              <a:buFont typeface="Bebas Neue"/>
              <a:buNone/>
              <a:defRPr b="0" i="0" sz="3400" u="none" cap="none" strike="noStrike">
                <a:solidFill>
                  <a:schemeClr val="lt1"/>
                </a:solidFill>
                <a:latin typeface="Bebas Neue"/>
                <a:ea typeface="Bebas Neue"/>
                <a:cs typeface="Bebas Neue"/>
                <a:sym typeface="Bebas Neue"/>
              </a:defRPr>
            </a:lvl7pPr>
            <a:lvl8pPr lvl="7" marR="0" rtl="0" algn="l">
              <a:lnSpc>
                <a:spcPct val="90000"/>
              </a:lnSpc>
              <a:spcBef>
                <a:spcPts val="0"/>
              </a:spcBef>
              <a:spcAft>
                <a:spcPts val="0"/>
              </a:spcAft>
              <a:buClr>
                <a:schemeClr val="lt1"/>
              </a:buClr>
              <a:buSzPts val="3400"/>
              <a:buFont typeface="Bebas Neue"/>
              <a:buNone/>
              <a:defRPr b="0" i="0" sz="3400" u="none" cap="none" strike="noStrike">
                <a:solidFill>
                  <a:schemeClr val="lt1"/>
                </a:solidFill>
                <a:latin typeface="Bebas Neue"/>
                <a:ea typeface="Bebas Neue"/>
                <a:cs typeface="Bebas Neue"/>
                <a:sym typeface="Bebas Neue"/>
              </a:defRPr>
            </a:lvl8pPr>
            <a:lvl9pPr lvl="8" marR="0" rtl="0" algn="l">
              <a:lnSpc>
                <a:spcPct val="90000"/>
              </a:lnSpc>
              <a:spcBef>
                <a:spcPts val="0"/>
              </a:spcBef>
              <a:spcAft>
                <a:spcPts val="0"/>
              </a:spcAft>
              <a:buClr>
                <a:schemeClr val="lt1"/>
              </a:buClr>
              <a:buSzPts val="3400"/>
              <a:buFont typeface="Bebas Neue"/>
              <a:buNone/>
              <a:defRPr b="0" i="0" sz="3400" u="none" cap="none" strike="noStrike">
                <a:solidFill>
                  <a:schemeClr val="lt1"/>
                </a:solidFill>
                <a:latin typeface="Bebas Neue"/>
                <a:ea typeface="Bebas Neue"/>
                <a:cs typeface="Bebas Neue"/>
                <a:sym typeface="Bebas Neue"/>
              </a:defRPr>
            </a:lvl9pPr>
          </a:lstStyle>
          <a:p/>
        </p:txBody>
      </p:sp>
      <p:sp>
        <p:nvSpPr>
          <p:cNvPr id="226" name="Google Shape;226;p17"/>
          <p:cNvSpPr txBox="1"/>
          <p:nvPr>
            <p:ph idx="1" type="body"/>
          </p:nvPr>
        </p:nvSpPr>
        <p:spPr>
          <a:xfrm>
            <a:off x="779100" y="1277748"/>
            <a:ext cx="4975500" cy="3033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0"/>
              </a:spcBef>
              <a:spcAft>
                <a:spcPts val="0"/>
              </a:spcAft>
              <a:buClr>
                <a:schemeClr val="dk1"/>
              </a:buClr>
              <a:buSzPts val="2400"/>
              <a:buFont typeface="IBM Plex Sans Condensed"/>
              <a:buChar char="▪"/>
              <a:defRPr b="0" i="0" sz="2400" u="none" cap="none" strike="noStrike">
                <a:solidFill>
                  <a:schemeClr val="dk1"/>
                </a:solidFill>
                <a:latin typeface="IBM Plex Sans Condensed"/>
                <a:ea typeface="IBM Plex Sans Condensed"/>
                <a:cs typeface="IBM Plex Sans Condensed"/>
                <a:sym typeface="IBM Plex Sans Condensed"/>
              </a:defRPr>
            </a:lvl1pPr>
            <a:lvl2pPr indent="-381000" lvl="1" marL="914400" marR="0" rtl="0" algn="l">
              <a:lnSpc>
                <a:spcPct val="115000"/>
              </a:lnSpc>
              <a:spcBef>
                <a:spcPts val="800"/>
              </a:spcBef>
              <a:spcAft>
                <a:spcPts val="0"/>
              </a:spcAft>
              <a:buClr>
                <a:schemeClr val="dk1"/>
              </a:buClr>
              <a:buSzPts val="2400"/>
              <a:buFont typeface="IBM Plex Sans Condensed"/>
              <a:buChar char="▫"/>
              <a:defRPr b="0" i="0" sz="2400" u="none" cap="none" strike="noStrike">
                <a:solidFill>
                  <a:schemeClr val="dk1"/>
                </a:solidFill>
                <a:latin typeface="IBM Plex Sans Condensed"/>
                <a:ea typeface="IBM Plex Sans Condensed"/>
                <a:cs typeface="IBM Plex Sans Condensed"/>
                <a:sym typeface="IBM Plex Sans Condensed"/>
              </a:defRPr>
            </a:lvl2pPr>
            <a:lvl3pPr indent="-381000" lvl="2" marL="1371600" marR="0" rtl="0" algn="l">
              <a:lnSpc>
                <a:spcPct val="115000"/>
              </a:lnSpc>
              <a:spcBef>
                <a:spcPts val="800"/>
              </a:spcBef>
              <a:spcAft>
                <a:spcPts val="0"/>
              </a:spcAft>
              <a:buClr>
                <a:schemeClr val="dk1"/>
              </a:buClr>
              <a:buSzPts val="2400"/>
              <a:buFont typeface="IBM Plex Sans Condensed"/>
              <a:buChar char="⬝"/>
              <a:defRPr b="0" i="0" sz="2400" u="none" cap="none" strike="noStrike">
                <a:solidFill>
                  <a:schemeClr val="dk1"/>
                </a:solidFill>
                <a:latin typeface="IBM Plex Sans Condensed"/>
                <a:ea typeface="IBM Plex Sans Condensed"/>
                <a:cs typeface="IBM Plex Sans Condensed"/>
                <a:sym typeface="IBM Plex Sans Condensed"/>
              </a:defRPr>
            </a:lvl3pPr>
            <a:lvl4pPr indent="-381000" lvl="3" marL="1828800" marR="0" rtl="0" algn="l">
              <a:lnSpc>
                <a:spcPct val="115000"/>
              </a:lnSpc>
              <a:spcBef>
                <a:spcPts val="800"/>
              </a:spcBef>
              <a:spcAft>
                <a:spcPts val="0"/>
              </a:spcAft>
              <a:buClr>
                <a:schemeClr val="dk1"/>
              </a:buClr>
              <a:buSzPts val="2400"/>
              <a:buFont typeface="IBM Plex Sans Condensed"/>
              <a:buChar char="⬞"/>
              <a:defRPr b="0" i="0" sz="2400" u="none" cap="none" strike="noStrike">
                <a:solidFill>
                  <a:schemeClr val="dk1"/>
                </a:solidFill>
                <a:latin typeface="IBM Plex Sans Condensed"/>
                <a:ea typeface="IBM Plex Sans Condensed"/>
                <a:cs typeface="IBM Plex Sans Condensed"/>
                <a:sym typeface="IBM Plex Sans Condensed"/>
              </a:defRPr>
            </a:lvl4pPr>
            <a:lvl5pPr indent="-381000" lvl="4" marL="2286000" marR="0" rtl="0" algn="l">
              <a:lnSpc>
                <a:spcPct val="115000"/>
              </a:lnSpc>
              <a:spcBef>
                <a:spcPts val="800"/>
              </a:spcBef>
              <a:spcAft>
                <a:spcPts val="0"/>
              </a:spcAft>
              <a:buClr>
                <a:schemeClr val="dk1"/>
              </a:buClr>
              <a:buSzPts val="2400"/>
              <a:buFont typeface="IBM Plex Sans Condensed"/>
              <a:buChar char="○"/>
              <a:defRPr b="0" i="0" sz="2400" u="none" cap="none" strike="noStrike">
                <a:solidFill>
                  <a:schemeClr val="dk1"/>
                </a:solidFill>
                <a:latin typeface="IBM Plex Sans Condensed"/>
                <a:ea typeface="IBM Plex Sans Condensed"/>
                <a:cs typeface="IBM Plex Sans Condensed"/>
                <a:sym typeface="IBM Plex Sans Condensed"/>
              </a:defRPr>
            </a:lvl5pPr>
            <a:lvl6pPr indent="-381000" lvl="5" marL="2743200" marR="0" rtl="0" algn="l">
              <a:lnSpc>
                <a:spcPct val="115000"/>
              </a:lnSpc>
              <a:spcBef>
                <a:spcPts val="800"/>
              </a:spcBef>
              <a:spcAft>
                <a:spcPts val="0"/>
              </a:spcAft>
              <a:buClr>
                <a:schemeClr val="dk1"/>
              </a:buClr>
              <a:buSzPts val="2400"/>
              <a:buFont typeface="IBM Plex Sans Condensed"/>
              <a:buChar char="■"/>
              <a:defRPr b="0" i="0" sz="2400" u="none" cap="none" strike="noStrike">
                <a:solidFill>
                  <a:schemeClr val="dk1"/>
                </a:solidFill>
                <a:latin typeface="IBM Plex Sans Condensed"/>
                <a:ea typeface="IBM Plex Sans Condensed"/>
                <a:cs typeface="IBM Plex Sans Condensed"/>
                <a:sym typeface="IBM Plex Sans Condensed"/>
              </a:defRPr>
            </a:lvl6pPr>
            <a:lvl7pPr indent="-381000" lvl="6" marL="3200400" marR="0" rtl="0" algn="l">
              <a:lnSpc>
                <a:spcPct val="115000"/>
              </a:lnSpc>
              <a:spcBef>
                <a:spcPts val="800"/>
              </a:spcBef>
              <a:spcAft>
                <a:spcPts val="0"/>
              </a:spcAft>
              <a:buClr>
                <a:schemeClr val="dk1"/>
              </a:buClr>
              <a:buSzPts val="2400"/>
              <a:buFont typeface="IBM Plex Sans Condensed"/>
              <a:buChar char="●"/>
              <a:defRPr b="0" i="0" sz="2400" u="none" cap="none" strike="noStrike">
                <a:solidFill>
                  <a:schemeClr val="dk1"/>
                </a:solidFill>
                <a:latin typeface="IBM Plex Sans Condensed"/>
                <a:ea typeface="IBM Plex Sans Condensed"/>
                <a:cs typeface="IBM Plex Sans Condensed"/>
                <a:sym typeface="IBM Plex Sans Condensed"/>
              </a:defRPr>
            </a:lvl7pPr>
            <a:lvl8pPr indent="-381000" lvl="7" marL="3657600" marR="0" rtl="0" algn="l">
              <a:lnSpc>
                <a:spcPct val="115000"/>
              </a:lnSpc>
              <a:spcBef>
                <a:spcPts val="800"/>
              </a:spcBef>
              <a:spcAft>
                <a:spcPts val="0"/>
              </a:spcAft>
              <a:buClr>
                <a:schemeClr val="dk1"/>
              </a:buClr>
              <a:buSzPts val="2400"/>
              <a:buFont typeface="IBM Plex Sans Condensed"/>
              <a:buChar char="○"/>
              <a:defRPr b="0" i="0" sz="2400" u="none" cap="none" strike="noStrike">
                <a:solidFill>
                  <a:schemeClr val="dk1"/>
                </a:solidFill>
                <a:latin typeface="IBM Plex Sans Condensed"/>
                <a:ea typeface="IBM Plex Sans Condensed"/>
                <a:cs typeface="IBM Plex Sans Condensed"/>
                <a:sym typeface="IBM Plex Sans Condensed"/>
              </a:defRPr>
            </a:lvl8pPr>
            <a:lvl9pPr indent="-381000" lvl="8" marL="4114800" marR="0" rtl="0" algn="l">
              <a:lnSpc>
                <a:spcPct val="115000"/>
              </a:lnSpc>
              <a:spcBef>
                <a:spcPts val="800"/>
              </a:spcBef>
              <a:spcAft>
                <a:spcPts val="800"/>
              </a:spcAft>
              <a:buClr>
                <a:schemeClr val="dk1"/>
              </a:buClr>
              <a:buSzPts val="2400"/>
              <a:buFont typeface="IBM Plex Sans Condensed"/>
              <a:buChar char="■"/>
              <a:defRPr b="0" i="0" sz="2400" u="none" cap="none" strike="noStrike">
                <a:solidFill>
                  <a:schemeClr val="dk1"/>
                </a:solidFill>
                <a:latin typeface="IBM Plex Sans Condensed"/>
                <a:ea typeface="IBM Plex Sans Condensed"/>
                <a:cs typeface="IBM Plex Sans Condensed"/>
                <a:sym typeface="IBM Plex Sans Condensed"/>
              </a:defRPr>
            </a:lvl9pPr>
          </a:lstStyle>
          <a:p/>
        </p:txBody>
      </p:sp>
      <p:sp>
        <p:nvSpPr>
          <p:cNvPr id="227" name="Google Shape;227;p17"/>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lvl1pPr indent="0" lvl="0" marL="0" marR="0" rtl="0" algn="r">
              <a:lnSpc>
                <a:spcPct val="90000"/>
              </a:lnSpc>
              <a:spcBef>
                <a:spcPts val="0"/>
              </a:spcBef>
              <a:spcAft>
                <a:spcPts val="0"/>
              </a:spcAft>
              <a:buClr>
                <a:schemeClr val="lt1"/>
              </a:buClr>
              <a:buSzPts val="1800"/>
              <a:buFont typeface="Bebas Neue"/>
              <a:buNone/>
              <a:defRPr b="0" i="0" sz="1800" u="none" cap="none" strike="noStrike">
                <a:solidFill>
                  <a:schemeClr val="lt1"/>
                </a:solidFill>
                <a:latin typeface="Bebas Neue"/>
                <a:ea typeface="Bebas Neue"/>
                <a:cs typeface="Bebas Neue"/>
                <a:sym typeface="Bebas Neue"/>
              </a:defRPr>
            </a:lvl1pPr>
            <a:lvl2pPr indent="0" lvl="1" marL="0" marR="0" rtl="0" algn="r">
              <a:lnSpc>
                <a:spcPct val="90000"/>
              </a:lnSpc>
              <a:spcBef>
                <a:spcPts val="0"/>
              </a:spcBef>
              <a:spcAft>
                <a:spcPts val="0"/>
              </a:spcAft>
              <a:buClr>
                <a:schemeClr val="lt1"/>
              </a:buClr>
              <a:buSzPts val="1800"/>
              <a:buFont typeface="Bebas Neue"/>
              <a:buNone/>
              <a:defRPr b="0" i="0" sz="1800" u="none" cap="none" strike="noStrike">
                <a:solidFill>
                  <a:schemeClr val="lt1"/>
                </a:solidFill>
                <a:latin typeface="Bebas Neue"/>
                <a:ea typeface="Bebas Neue"/>
                <a:cs typeface="Bebas Neue"/>
                <a:sym typeface="Bebas Neue"/>
              </a:defRPr>
            </a:lvl2pPr>
            <a:lvl3pPr indent="0" lvl="2" marL="0" marR="0" rtl="0" algn="r">
              <a:lnSpc>
                <a:spcPct val="90000"/>
              </a:lnSpc>
              <a:spcBef>
                <a:spcPts val="0"/>
              </a:spcBef>
              <a:spcAft>
                <a:spcPts val="0"/>
              </a:spcAft>
              <a:buClr>
                <a:schemeClr val="lt1"/>
              </a:buClr>
              <a:buSzPts val="1800"/>
              <a:buFont typeface="Bebas Neue"/>
              <a:buNone/>
              <a:defRPr b="0" i="0" sz="1800" u="none" cap="none" strike="noStrike">
                <a:solidFill>
                  <a:schemeClr val="lt1"/>
                </a:solidFill>
                <a:latin typeface="Bebas Neue"/>
                <a:ea typeface="Bebas Neue"/>
                <a:cs typeface="Bebas Neue"/>
                <a:sym typeface="Bebas Neue"/>
              </a:defRPr>
            </a:lvl3pPr>
            <a:lvl4pPr indent="0" lvl="3" marL="0" marR="0" rtl="0" algn="r">
              <a:lnSpc>
                <a:spcPct val="90000"/>
              </a:lnSpc>
              <a:spcBef>
                <a:spcPts val="0"/>
              </a:spcBef>
              <a:spcAft>
                <a:spcPts val="0"/>
              </a:spcAft>
              <a:buClr>
                <a:schemeClr val="lt1"/>
              </a:buClr>
              <a:buSzPts val="1800"/>
              <a:buFont typeface="Bebas Neue"/>
              <a:buNone/>
              <a:defRPr b="0" i="0" sz="1800" u="none" cap="none" strike="noStrike">
                <a:solidFill>
                  <a:schemeClr val="lt1"/>
                </a:solidFill>
                <a:latin typeface="Bebas Neue"/>
                <a:ea typeface="Bebas Neue"/>
                <a:cs typeface="Bebas Neue"/>
                <a:sym typeface="Bebas Neue"/>
              </a:defRPr>
            </a:lvl4pPr>
            <a:lvl5pPr indent="0" lvl="4" marL="0" marR="0" rtl="0" algn="r">
              <a:lnSpc>
                <a:spcPct val="90000"/>
              </a:lnSpc>
              <a:spcBef>
                <a:spcPts val="0"/>
              </a:spcBef>
              <a:spcAft>
                <a:spcPts val="0"/>
              </a:spcAft>
              <a:buClr>
                <a:schemeClr val="lt1"/>
              </a:buClr>
              <a:buSzPts val="1800"/>
              <a:buFont typeface="Bebas Neue"/>
              <a:buNone/>
              <a:defRPr b="0" i="0" sz="1800" u="none" cap="none" strike="noStrike">
                <a:solidFill>
                  <a:schemeClr val="lt1"/>
                </a:solidFill>
                <a:latin typeface="Bebas Neue"/>
                <a:ea typeface="Bebas Neue"/>
                <a:cs typeface="Bebas Neue"/>
                <a:sym typeface="Bebas Neue"/>
              </a:defRPr>
            </a:lvl5pPr>
            <a:lvl6pPr indent="0" lvl="5" marL="0" marR="0" rtl="0" algn="r">
              <a:lnSpc>
                <a:spcPct val="90000"/>
              </a:lnSpc>
              <a:spcBef>
                <a:spcPts val="0"/>
              </a:spcBef>
              <a:spcAft>
                <a:spcPts val="0"/>
              </a:spcAft>
              <a:buClr>
                <a:schemeClr val="lt1"/>
              </a:buClr>
              <a:buSzPts val="1800"/>
              <a:buFont typeface="Bebas Neue"/>
              <a:buNone/>
              <a:defRPr b="0" i="0" sz="1800" u="none" cap="none" strike="noStrike">
                <a:solidFill>
                  <a:schemeClr val="lt1"/>
                </a:solidFill>
                <a:latin typeface="Bebas Neue"/>
                <a:ea typeface="Bebas Neue"/>
                <a:cs typeface="Bebas Neue"/>
                <a:sym typeface="Bebas Neue"/>
              </a:defRPr>
            </a:lvl6pPr>
            <a:lvl7pPr indent="0" lvl="6" marL="0" marR="0" rtl="0" algn="r">
              <a:lnSpc>
                <a:spcPct val="90000"/>
              </a:lnSpc>
              <a:spcBef>
                <a:spcPts val="0"/>
              </a:spcBef>
              <a:spcAft>
                <a:spcPts val="0"/>
              </a:spcAft>
              <a:buClr>
                <a:schemeClr val="lt1"/>
              </a:buClr>
              <a:buSzPts val="1800"/>
              <a:buFont typeface="Bebas Neue"/>
              <a:buNone/>
              <a:defRPr b="0" i="0" sz="1800" u="none" cap="none" strike="noStrike">
                <a:solidFill>
                  <a:schemeClr val="lt1"/>
                </a:solidFill>
                <a:latin typeface="Bebas Neue"/>
                <a:ea typeface="Bebas Neue"/>
                <a:cs typeface="Bebas Neue"/>
                <a:sym typeface="Bebas Neue"/>
              </a:defRPr>
            </a:lvl7pPr>
            <a:lvl8pPr indent="0" lvl="7" marL="0" marR="0" rtl="0" algn="r">
              <a:lnSpc>
                <a:spcPct val="90000"/>
              </a:lnSpc>
              <a:spcBef>
                <a:spcPts val="0"/>
              </a:spcBef>
              <a:spcAft>
                <a:spcPts val="0"/>
              </a:spcAft>
              <a:buClr>
                <a:schemeClr val="lt1"/>
              </a:buClr>
              <a:buSzPts val="1800"/>
              <a:buFont typeface="Bebas Neue"/>
              <a:buNone/>
              <a:defRPr b="0" i="0" sz="1800" u="none" cap="none" strike="noStrike">
                <a:solidFill>
                  <a:schemeClr val="lt1"/>
                </a:solidFill>
                <a:latin typeface="Bebas Neue"/>
                <a:ea typeface="Bebas Neue"/>
                <a:cs typeface="Bebas Neue"/>
                <a:sym typeface="Bebas Neue"/>
              </a:defRPr>
            </a:lvl8pPr>
            <a:lvl9pPr indent="0" lvl="8" marL="0" marR="0" rtl="0" algn="r">
              <a:lnSpc>
                <a:spcPct val="90000"/>
              </a:lnSpc>
              <a:spcBef>
                <a:spcPts val="0"/>
              </a:spcBef>
              <a:spcAft>
                <a:spcPts val="0"/>
              </a:spcAft>
              <a:buClr>
                <a:schemeClr val="lt1"/>
              </a:buClr>
              <a:buSzPts val="1800"/>
              <a:buFont typeface="Bebas Neue"/>
              <a:buNone/>
              <a:defRPr b="0" i="0" sz="1800" u="none" cap="none" strike="noStrike">
                <a:solidFill>
                  <a:schemeClr val="lt1"/>
                </a:solidFill>
                <a:latin typeface="Bebas Neue"/>
                <a:ea typeface="Bebas Neue"/>
                <a:cs typeface="Bebas Neue"/>
                <a:sym typeface="Bebas Neu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008391"/>
            </a:gs>
            <a:gs pos="27000">
              <a:srgbClr val="0F264C"/>
            </a:gs>
            <a:gs pos="71000">
              <a:srgbClr val="251047"/>
            </a:gs>
            <a:gs pos="100000">
              <a:srgbClr val="7D2A99"/>
            </a:gs>
          </a:gsLst>
          <a:lin ang="8100019" scaled="0"/>
        </a:gradFill>
      </p:bgPr>
    </p:bg>
    <p:spTree>
      <p:nvGrpSpPr>
        <p:cNvPr id="248" name="Shape 248"/>
        <p:cNvGrpSpPr/>
        <p:nvPr/>
      </p:nvGrpSpPr>
      <p:grpSpPr>
        <a:xfrm>
          <a:off x="0" y="0"/>
          <a:ext cx="0" cy="0"/>
          <a:chOff x="0" y="0"/>
          <a:chExt cx="0" cy="0"/>
        </a:xfrm>
      </p:grpSpPr>
      <p:grpSp>
        <p:nvGrpSpPr>
          <p:cNvPr id="249" name="Google Shape;249;p24"/>
          <p:cNvGrpSpPr/>
          <p:nvPr/>
        </p:nvGrpSpPr>
        <p:grpSpPr>
          <a:xfrm>
            <a:off x="134983" y="23463"/>
            <a:ext cx="8836892" cy="5105957"/>
            <a:chOff x="179953" y="31280"/>
            <a:chExt cx="11780952" cy="6807035"/>
          </a:xfrm>
        </p:grpSpPr>
        <p:sp>
          <p:nvSpPr>
            <p:cNvPr id="250" name="Google Shape;250;p24"/>
            <p:cNvSpPr/>
            <p:nvPr/>
          </p:nvSpPr>
          <p:spPr>
            <a:xfrm>
              <a:off x="1068794" y="4664468"/>
              <a:ext cx="38100" cy="38100"/>
            </a:xfrm>
            <a:custGeom>
              <a:rect b="b" l="l" r="r" t="t"/>
              <a:pathLst>
                <a:path extrusionOk="0" h="38100" w="3810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24"/>
            <p:cNvSpPr/>
            <p:nvPr/>
          </p:nvSpPr>
          <p:spPr>
            <a:xfrm>
              <a:off x="2077834" y="386080"/>
              <a:ext cx="50800" cy="50800"/>
            </a:xfrm>
            <a:custGeom>
              <a:rect b="b" l="l" r="r" t="t"/>
              <a:pathLst>
                <a:path extrusionOk="0" h="50800" w="5080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24"/>
            <p:cNvSpPr/>
            <p:nvPr/>
          </p:nvSpPr>
          <p:spPr>
            <a:xfrm>
              <a:off x="2151209" y="6736518"/>
              <a:ext cx="12700" cy="12700"/>
            </a:xfrm>
            <a:custGeom>
              <a:rect b="b" l="l" r="r" t="t"/>
              <a:pathLst>
                <a:path extrusionOk="0" h="12700" w="1270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24"/>
            <p:cNvSpPr/>
            <p:nvPr/>
          </p:nvSpPr>
          <p:spPr>
            <a:xfrm>
              <a:off x="1961020" y="5477167"/>
              <a:ext cx="31750" cy="31750"/>
            </a:xfrm>
            <a:custGeom>
              <a:rect b="b" l="l" r="r" t="t"/>
              <a:pathLst>
                <a:path extrusionOk="0" h="31750" w="3175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24"/>
            <p:cNvSpPr/>
            <p:nvPr/>
          </p:nvSpPr>
          <p:spPr>
            <a:xfrm>
              <a:off x="2037080" y="6555302"/>
              <a:ext cx="6350" cy="6350"/>
            </a:xfrm>
            <a:custGeom>
              <a:rect b="b" l="l" r="r" t="t"/>
              <a:pathLst>
                <a:path extrusionOk="0" h="6350" w="635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24"/>
            <p:cNvSpPr/>
            <p:nvPr/>
          </p:nvSpPr>
          <p:spPr>
            <a:xfrm>
              <a:off x="1974679" y="4063314"/>
              <a:ext cx="19050" cy="19050"/>
            </a:xfrm>
            <a:custGeom>
              <a:rect b="b" l="l" r="r" t="t"/>
              <a:pathLst>
                <a:path extrusionOk="0" h="19050" w="1905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24"/>
            <p:cNvSpPr/>
            <p:nvPr/>
          </p:nvSpPr>
          <p:spPr>
            <a:xfrm>
              <a:off x="2573350" y="4374623"/>
              <a:ext cx="38100" cy="38100"/>
            </a:xfrm>
            <a:custGeom>
              <a:rect b="b" l="l" r="r" t="t"/>
              <a:pathLst>
                <a:path extrusionOk="0" h="38100" w="3810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24"/>
            <p:cNvSpPr/>
            <p:nvPr/>
          </p:nvSpPr>
          <p:spPr>
            <a:xfrm>
              <a:off x="2497664" y="5861793"/>
              <a:ext cx="44450" cy="44450"/>
            </a:xfrm>
            <a:custGeom>
              <a:rect b="b" l="l" r="r" t="t"/>
              <a:pathLst>
                <a:path extrusionOk="0" h="44450" w="4445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24"/>
            <p:cNvSpPr/>
            <p:nvPr/>
          </p:nvSpPr>
          <p:spPr>
            <a:xfrm>
              <a:off x="2523972" y="4236904"/>
              <a:ext cx="19050" cy="19050"/>
            </a:xfrm>
            <a:custGeom>
              <a:rect b="b" l="l" r="r" t="t"/>
              <a:pathLst>
                <a:path extrusionOk="0" h="19050" w="1905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24"/>
            <p:cNvSpPr/>
            <p:nvPr/>
          </p:nvSpPr>
          <p:spPr>
            <a:xfrm>
              <a:off x="1880813" y="2823705"/>
              <a:ext cx="57150" cy="57150"/>
            </a:xfrm>
            <a:custGeom>
              <a:rect b="b" l="l" r="r" t="t"/>
              <a:pathLst>
                <a:path extrusionOk="0" h="57150" w="5715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24"/>
            <p:cNvSpPr/>
            <p:nvPr/>
          </p:nvSpPr>
          <p:spPr>
            <a:xfrm>
              <a:off x="2230050" y="5166030"/>
              <a:ext cx="38100" cy="38100"/>
            </a:xfrm>
            <a:custGeom>
              <a:rect b="b" l="l" r="r" t="t"/>
              <a:pathLst>
                <a:path extrusionOk="0" h="38100" w="3810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24"/>
            <p:cNvSpPr/>
            <p:nvPr/>
          </p:nvSpPr>
          <p:spPr>
            <a:xfrm>
              <a:off x="2693422" y="3646126"/>
              <a:ext cx="31750" cy="31750"/>
            </a:xfrm>
            <a:custGeom>
              <a:rect b="b" l="l" r="r" t="t"/>
              <a:pathLst>
                <a:path extrusionOk="0" h="31750" w="3175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24"/>
            <p:cNvSpPr/>
            <p:nvPr/>
          </p:nvSpPr>
          <p:spPr>
            <a:xfrm>
              <a:off x="2347532" y="5662600"/>
              <a:ext cx="25400" cy="25400"/>
            </a:xfrm>
            <a:custGeom>
              <a:rect b="b" l="l" r="r" t="t"/>
              <a:pathLst>
                <a:path extrusionOk="0" h="25400" w="2540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24"/>
            <p:cNvSpPr/>
            <p:nvPr/>
          </p:nvSpPr>
          <p:spPr>
            <a:xfrm>
              <a:off x="2285111" y="6760687"/>
              <a:ext cx="25400" cy="25400"/>
            </a:xfrm>
            <a:custGeom>
              <a:rect b="b" l="l" r="r" t="t"/>
              <a:pathLst>
                <a:path extrusionOk="0" h="25400" w="2540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24"/>
            <p:cNvSpPr/>
            <p:nvPr/>
          </p:nvSpPr>
          <p:spPr>
            <a:xfrm>
              <a:off x="2355717" y="2085683"/>
              <a:ext cx="57150" cy="57150"/>
            </a:xfrm>
            <a:custGeom>
              <a:rect b="b" l="l" r="r" t="t"/>
              <a:pathLst>
                <a:path extrusionOk="0" h="57150" w="5715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24"/>
            <p:cNvSpPr/>
            <p:nvPr/>
          </p:nvSpPr>
          <p:spPr>
            <a:xfrm>
              <a:off x="2726099" y="5620341"/>
              <a:ext cx="38100" cy="38100"/>
            </a:xfrm>
            <a:custGeom>
              <a:rect b="b" l="l" r="r" t="t"/>
              <a:pathLst>
                <a:path extrusionOk="0" h="38100" w="3810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24"/>
            <p:cNvSpPr/>
            <p:nvPr/>
          </p:nvSpPr>
          <p:spPr>
            <a:xfrm>
              <a:off x="2411927" y="1760391"/>
              <a:ext cx="31750" cy="31750"/>
            </a:xfrm>
            <a:custGeom>
              <a:rect b="b" l="l" r="r" t="t"/>
              <a:pathLst>
                <a:path extrusionOk="0" h="31750" w="3175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24"/>
            <p:cNvSpPr/>
            <p:nvPr/>
          </p:nvSpPr>
          <p:spPr>
            <a:xfrm>
              <a:off x="1255230" y="5007401"/>
              <a:ext cx="44450" cy="44450"/>
            </a:xfrm>
            <a:custGeom>
              <a:rect b="b" l="l" r="r" t="t"/>
              <a:pathLst>
                <a:path extrusionOk="0" h="44450" w="4445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24"/>
            <p:cNvSpPr/>
            <p:nvPr/>
          </p:nvSpPr>
          <p:spPr>
            <a:xfrm>
              <a:off x="1263783" y="5356276"/>
              <a:ext cx="19050" cy="19050"/>
            </a:xfrm>
            <a:custGeom>
              <a:rect b="b" l="l" r="r" t="t"/>
              <a:pathLst>
                <a:path extrusionOk="0" h="19050" w="1905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24"/>
            <p:cNvSpPr/>
            <p:nvPr/>
          </p:nvSpPr>
          <p:spPr>
            <a:xfrm>
              <a:off x="1334351" y="4931766"/>
              <a:ext cx="25400" cy="25400"/>
            </a:xfrm>
            <a:custGeom>
              <a:rect b="b" l="l" r="r" t="t"/>
              <a:pathLst>
                <a:path extrusionOk="0" h="25400" w="2540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24"/>
            <p:cNvSpPr/>
            <p:nvPr/>
          </p:nvSpPr>
          <p:spPr>
            <a:xfrm>
              <a:off x="1231817" y="6471920"/>
              <a:ext cx="6350" cy="6350"/>
            </a:xfrm>
            <a:custGeom>
              <a:rect b="b" l="l" r="r" t="t"/>
              <a:pathLst>
                <a:path extrusionOk="0" h="6350" w="635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24"/>
            <p:cNvSpPr/>
            <p:nvPr/>
          </p:nvSpPr>
          <p:spPr>
            <a:xfrm>
              <a:off x="1340218" y="2842349"/>
              <a:ext cx="19050" cy="19050"/>
            </a:xfrm>
            <a:custGeom>
              <a:rect b="b" l="l" r="r" t="t"/>
              <a:pathLst>
                <a:path extrusionOk="0" h="19050" w="1905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24"/>
            <p:cNvSpPr/>
            <p:nvPr/>
          </p:nvSpPr>
          <p:spPr>
            <a:xfrm>
              <a:off x="1105541" y="5653050"/>
              <a:ext cx="38100" cy="38100"/>
            </a:xfrm>
            <a:custGeom>
              <a:rect b="b" l="l" r="r" t="t"/>
              <a:pathLst>
                <a:path extrusionOk="0" h="38100" w="3810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24"/>
            <p:cNvSpPr/>
            <p:nvPr/>
          </p:nvSpPr>
          <p:spPr>
            <a:xfrm>
              <a:off x="1162025" y="2338070"/>
              <a:ext cx="63500" cy="63500"/>
            </a:xfrm>
            <a:custGeom>
              <a:rect b="b" l="l" r="r" t="t"/>
              <a:pathLst>
                <a:path extrusionOk="0" h="63500" w="6350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24"/>
            <p:cNvSpPr/>
            <p:nvPr/>
          </p:nvSpPr>
          <p:spPr>
            <a:xfrm>
              <a:off x="1072140" y="2474252"/>
              <a:ext cx="31750" cy="31750"/>
            </a:xfrm>
            <a:custGeom>
              <a:rect b="b" l="l" r="r" t="t"/>
              <a:pathLst>
                <a:path extrusionOk="0" h="31750" w="3175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24"/>
            <p:cNvSpPr/>
            <p:nvPr/>
          </p:nvSpPr>
          <p:spPr>
            <a:xfrm>
              <a:off x="1121016" y="6391853"/>
              <a:ext cx="25400" cy="25400"/>
            </a:xfrm>
            <a:custGeom>
              <a:rect b="b" l="l" r="r" t="t"/>
              <a:pathLst>
                <a:path extrusionOk="0" h="25400" w="2540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24"/>
            <p:cNvSpPr/>
            <p:nvPr/>
          </p:nvSpPr>
          <p:spPr>
            <a:xfrm>
              <a:off x="1800434" y="6718503"/>
              <a:ext cx="25400" cy="25400"/>
            </a:xfrm>
            <a:custGeom>
              <a:rect b="b" l="l" r="r" t="t"/>
              <a:pathLst>
                <a:path extrusionOk="0" h="25400" w="2540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24"/>
            <p:cNvSpPr/>
            <p:nvPr/>
          </p:nvSpPr>
          <p:spPr>
            <a:xfrm>
              <a:off x="1729626" y="3556152"/>
              <a:ext cx="44450" cy="44450"/>
            </a:xfrm>
            <a:custGeom>
              <a:rect b="b" l="l" r="r" t="t"/>
              <a:pathLst>
                <a:path extrusionOk="0" h="44450" w="4445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24"/>
            <p:cNvSpPr/>
            <p:nvPr/>
          </p:nvSpPr>
          <p:spPr>
            <a:xfrm>
              <a:off x="1706347" y="6064517"/>
              <a:ext cx="19050" cy="19050"/>
            </a:xfrm>
            <a:custGeom>
              <a:rect b="b" l="l" r="r" t="t"/>
              <a:pathLst>
                <a:path extrusionOk="0" h="19050" w="1905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24"/>
            <p:cNvSpPr/>
            <p:nvPr/>
          </p:nvSpPr>
          <p:spPr>
            <a:xfrm>
              <a:off x="1624012" y="6227654"/>
              <a:ext cx="31750" cy="31750"/>
            </a:xfrm>
            <a:custGeom>
              <a:rect b="b" l="l" r="r" t="t"/>
              <a:pathLst>
                <a:path extrusionOk="0" h="31750" w="3175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24"/>
            <p:cNvSpPr/>
            <p:nvPr/>
          </p:nvSpPr>
          <p:spPr>
            <a:xfrm>
              <a:off x="1823568" y="5126171"/>
              <a:ext cx="44450" cy="44450"/>
            </a:xfrm>
            <a:custGeom>
              <a:rect b="b" l="l" r="r" t="t"/>
              <a:pathLst>
                <a:path extrusionOk="0" h="44450" w="4445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24"/>
            <p:cNvSpPr/>
            <p:nvPr/>
          </p:nvSpPr>
          <p:spPr>
            <a:xfrm>
              <a:off x="1460786" y="5867267"/>
              <a:ext cx="63500" cy="63500"/>
            </a:xfrm>
            <a:custGeom>
              <a:rect b="b" l="l" r="r" t="t"/>
              <a:pathLst>
                <a:path extrusionOk="0" h="63500" w="6350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24"/>
            <p:cNvSpPr/>
            <p:nvPr/>
          </p:nvSpPr>
          <p:spPr>
            <a:xfrm>
              <a:off x="1557426" y="1466704"/>
              <a:ext cx="38100" cy="38100"/>
            </a:xfrm>
            <a:custGeom>
              <a:rect b="b" l="l" r="r" t="t"/>
              <a:pathLst>
                <a:path extrusionOk="0" h="38100" w="3810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24"/>
            <p:cNvSpPr/>
            <p:nvPr/>
          </p:nvSpPr>
          <p:spPr>
            <a:xfrm>
              <a:off x="1323353" y="1862728"/>
              <a:ext cx="50800" cy="50800"/>
            </a:xfrm>
            <a:custGeom>
              <a:rect b="b" l="l" r="r" t="t"/>
              <a:pathLst>
                <a:path extrusionOk="0" h="50800" w="5080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24"/>
            <p:cNvSpPr/>
            <p:nvPr/>
          </p:nvSpPr>
          <p:spPr>
            <a:xfrm>
              <a:off x="1394263" y="4144575"/>
              <a:ext cx="31750" cy="31750"/>
            </a:xfrm>
            <a:custGeom>
              <a:rect b="b" l="l" r="r" t="t"/>
              <a:pathLst>
                <a:path extrusionOk="0" h="31750" w="3175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24"/>
            <p:cNvSpPr/>
            <p:nvPr/>
          </p:nvSpPr>
          <p:spPr>
            <a:xfrm>
              <a:off x="2021840" y="1025296"/>
              <a:ext cx="25400" cy="25400"/>
            </a:xfrm>
            <a:custGeom>
              <a:rect b="b" l="l" r="r" t="t"/>
              <a:pathLst>
                <a:path extrusionOk="0" h="25400" w="2540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24"/>
            <p:cNvSpPr/>
            <p:nvPr/>
          </p:nvSpPr>
          <p:spPr>
            <a:xfrm>
              <a:off x="3752196" y="4709623"/>
              <a:ext cx="50800" cy="50800"/>
            </a:xfrm>
            <a:custGeom>
              <a:rect b="b" l="l" r="r" t="t"/>
              <a:pathLst>
                <a:path extrusionOk="0" h="50800" w="5080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24"/>
            <p:cNvSpPr/>
            <p:nvPr/>
          </p:nvSpPr>
          <p:spPr>
            <a:xfrm>
              <a:off x="4014235" y="5153742"/>
              <a:ext cx="12700" cy="12700"/>
            </a:xfrm>
            <a:custGeom>
              <a:rect b="b" l="l" r="r" t="t"/>
              <a:pathLst>
                <a:path extrusionOk="0" h="12700" w="1270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24"/>
            <p:cNvSpPr/>
            <p:nvPr/>
          </p:nvSpPr>
          <p:spPr>
            <a:xfrm>
              <a:off x="4093083" y="3867239"/>
              <a:ext cx="63500" cy="63500"/>
            </a:xfrm>
            <a:custGeom>
              <a:rect b="b" l="l" r="r" t="t"/>
              <a:pathLst>
                <a:path extrusionOk="0" h="63500" w="6350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24"/>
            <p:cNvSpPr/>
            <p:nvPr/>
          </p:nvSpPr>
          <p:spPr>
            <a:xfrm>
              <a:off x="3880739" y="797611"/>
              <a:ext cx="57150" cy="57150"/>
            </a:xfrm>
            <a:custGeom>
              <a:rect b="b" l="l" r="r" t="t"/>
              <a:pathLst>
                <a:path extrusionOk="0" h="57150" w="5715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24"/>
            <p:cNvSpPr/>
            <p:nvPr/>
          </p:nvSpPr>
          <p:spPr>
            <a:xfrm>
              <a:off x="3780199" y="3335191"/>
              <a:ext cx="25400" cy="25400"/>
            </a:xfrm>
            <a:custGeom>
              <a:rect b="b" l="l" r="r" t="t"/>
              <a:pathLst>
                <a:path extrusionOk="0" h="25400" w="2540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24"/>
            <p:cNvSpPr/>
            <p:nvPr/>
          </p:nvSpPr>
          <p:spPr>
            <a:xfrm>
              <a:off x="3796563" y="1708487"/>
              <a:ext cx="31750" cy="31750"/>
            </a:xfrm>
            <a:custGeom>
              <a:rect b="b" l="l" r="r" t="t"/>
              <a:pathLst>
                <a:path extrusionOk="0" h="31750" w="3175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24"/>
            <p:cNvSpPr/>
            <p:nvPr/>
          </p:nvSpPr>
          <p:spPr>
            <a:xfrm>
              <a:off x="4115689" y="5733415"/>
              <a:ext cx="57150" cy="57150"/>
            </a:xfrm>
            <a:custGeom>
              <a:rect b="b" l="l" r="r" t="t"/>
              <a:pathLst>
                <a:path extrusionOk="0" h="57150" w="5715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24"/>
            <p:cNvSpPr/>
            <p:nvPr/>
          </p:nvSpPr>
          <p:spPr>
            <a:xfrm>
              <a:off x="3888626" y="6595288"/>
              <a:ext cx="38100" cy="38100"/>
            </a:xfrm>
            <a:custGeom>
              <a:rect b="b" l="l" r="r" t="t"/>
              <a:pathLst>
                <a:path extrusionOk="0" h="38100" w="3810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24"/>
            <p:cNvSpPr/>
            <p:nvPr/>
          </p:nvSpPr>
          <p:spPr>
            <a:xfrm>
              <a:off x="3960178" y="2753995"/>
              <a:ext cx="50800" cy="50800"/>
            </a:xfrm>
            <a:custGeom>
              <a:rect b="b" l="l" r="r" t="t"/>
              <a:pathLst>
                <a:path extrusionOk="0" h="50800" w="5080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24"/>
            <p:cNvSpPr/>
            <p:nvPr/>
          </p:nvSpPr>
          <p:spPr>
            <a:xfrm>
              <a:off x="4567822" y="2734576"/>
              <a:ext cx="38100" cy="38100"/>
            </a:xfrm>
            <a:custGeom>
              <a:rect b="b" l="l" r="r" t="t"/>
              <a:pathLst>
                <a:path extrusionOk="0" h="38100" w="3810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24"/>
            <p:cNvSpPr/>
            <p:nvPr/>
          </p:nvSpPr>
          <p:spPr>
            <a:xfrm>
              <a:off x="4538948" y="5324704"/>
              <a:ext cx="25400" cy="25400"/>
            </a:xfrm>
            <a:custGeom>
              <a:rect b="b" l="l" r="r" t="t"/>
              <a:pathLst>
                <a:path extrusionOk="0" h="25400" w="2540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24"/>
            <p:cNvSpPr/>
            <p:nvPr/>
          </p:nvSpPr>
          <p:spPr>
            <a:xfrm>
              <a:off x="4136308" y="1988630"/>
              <a:ext cx="44450" cy="44450"/>
            </a:xfrm>
            <a:custGeom>
              <a:rect b="b" l="l" r="r" t="t"/>
              <a:pathLst>
                <a:path extrusionOk="0" h="44450" w="4445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24"/>
            <p:cNvSpPr/>
            <p:nvPr/>
          </p:nvSpPr>
          <p:spPr>
            <a:xfrm>
              <a:off x="4620025" y="6746278"/>
              <a:ext cx="50800" cy="50800"/>
            </a:xfrm>
            <a:custGeom>
              <a:rect b="b" l="l" r="r" t="t"/>
              <a:pathLst>
                <a:path extrusionOk="0" h="50800" w="5080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24"/>
            <p:cNvSpPr/>
            <p:nvPr/>
          </p:nvSpPr>
          <p:spPr>
            <a:xfrm>
              <a:off x="4586180" y="3174638"/>
              <a:ext cx="19050" cy="19050"/>
            </a:xfrm>
            <a:custGeom>
              <a:rect b="b" l="l" r="r" t="t"/>
              <a:pathLst>
                <a:path extrusionOk="0" h="19050" w="1905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24"/>
            <p:cNvSpPr/>
            <p:nvPr/>
          </p:nvSpPr>
          <p:spPr>
            <a:xfrm>
              <a:off x="4529690" y="1477270"/>
              <a:ext cx="25400" cy="25400"/>
            </a:xfrm>
            <a:custGeom>
              <a:rect b="b" l="l" r="r" t="t"/>
              <a:pathLst>
                <a:path extrusionOk="0" h="25400" w="2540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4"/>
            <p:cNvSpPr/>
            <p:nvPr/>
          </p:nvSpPr>
          <p:spPr>
            <a:xfrm>
              <a:off x="4274420" y="5530640"/>
              <a:ext cx="57150" cy="57150"/>
            </a:xfrm>
            <a:custGeom>
              <a:rect b="b" l="l" r="r" t="t"/>
              <a:pathLst>
                <a:path extrusionOk="0" h="57150" w="5715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24"/>
            <p:cNvSpPr/>
            <p:nvPr/>
          </p:nvSpPr>
          <p:spPr>
            <a:xfrm>
              <a:off x="4429690" y="3048165"/>
              <a:ext cx="44450" cy="44450"/>
            </a:xfrm>
            <a:custGeom>
              <a:rect b="b" l="l" r="r" t="t"/>
              <a:pathLst>
                <a:path extrusionOk="0" h="44450" w="4445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24"/>
            <p:cNvSpPr/>
            <p:nvPr/>
          </p:nvSpPr>
          <p:spPr>
            <a:xfrm>
              <a:off x="3123997" y="1084307"/>
              <a:ext cx="25400" cy="25400"/>
            </a:xfrm>
            <a:custGeom>
              <a:rect b="b" l="l" r="r" t="t"/>
              <a:pathLst>
                <a:path extrusionOk="0" h="25400" w="2540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24"/>
            <p:cNvSpPr/>
            <p:nvPr/>
          </p:nvSpPr>
          <p:spPr>
            <a:xfrm>
              <a:off x="2866803" y="5099399"/>
              <a:ext cx="38100" cy="38100"/>
            </a:xfrm>
            <a:custGeom>
              <a:rect b="b" l="l" r="r" t="t"/>
              <a:pathLst>
                <a:path extrusionOk="0" h="38100" w="3810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24"/>
            <p:cNvSpPr/>
            <p:nvPr/>
          </p:nvSpPr>
          <p:spPr>
            <a:xfrm>
              <a:off x="3190735" y="580282"/>
              <a:ext cx="25400" cy="25400"/>
            </a:xfrm>
            <a:custGeom>
              <a:rect b="b" l="l" r="r" t="t"/>
              <a:pathLst>
                <a:path extrusionOk="0" h="25400" w="2540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24"/>
            <p:cNvSpPr/>
            <p:nvPr/>
          </p:nvSpPr>
          <p:spPr>
            <a:xfrm>
              <a:off x="3200311" y="1232141"/>
              <a:ext cx="38100" cy="38100"/>
            </a:xfrm>
            <a:custGeom>
              <a:rect b="b" l="l" r="r" t="t"/>
              <a:pathLst>
                <a:path extrusionOk="0" h="38100" w="3810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24"/>
            <p:cNvSpPr/>
            <p:nvPr/>
          </p:nvSpPr>
          <p:spPr>
            <a:xfrm>
              <a:off x="2937478" y="3377914"/>
              <a:ext cx="50800" cy="50800"/>
            </a:xfrm>
            <a:custGeom>
              <a:rect b="b" l="l" r="r" t="t"/>
              <a:pathLst>
                <a:path extrusionOk="0" h="50800" w="5080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24"/>
            <p:cNvSpPr/>
            <p:nvPr/>
          </p:nvSpPr>
          <p:spPr>
            <a:xfrm>
              <a:off x="2979534" y="2554199"/>
              <a:ext cx="19050" cy="19050"/>
            </a:xfrm>
            <a:custGeom>
              <a:rect b="b" l="l" r="r" t="t"/>
              <a:pathLst>
                <a:path extrusionOk="0" h="19050" w="1905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24"/>
            <p:cNvSpPr/>
            <p:nvPr/>
          </p:nvSpPr>
          <p:spPr>
            <a:xfrm>
              <a:off x="3219126" y="5610485"/>
              <a:ext cx="38100" cy="38100"/>
            </a:xfrm>
            <a:custGeom>
              <a:rect b="b" l="l" r="r" t="t"/>
              <a:pathLst>
                <a:path extrusionOk="0" h="38100" w="3810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24"/>
            <p:cNvSpPr/>
            <p:nvPr/>
          </p:nvSpPr>
          <p:spPr>
            <a:xfrm>
              <a:off x="2982176" y="4749355"/>
              <a:ext cx="31750" cy="31750"/>
            </a:xfrm>
            <a:custGeom>
              <a:rect b="b" l="l" r="r" t="t"/>
              <a:pathLst>
                <a:path extrusionOk="0" h="31750" w="3175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24"/>
            <p:cNvSpPr/>
            <p:nvPr/>
          </p:nvSpPr>
          <p:spPr>
            <a:xfrm>
              <a:off x="3114345" y="6301194"/>
              <a:ext cx="38100" cy="38100"/>
            </a:xfrm>
            <a:custGeom>
              <a:rect b="b" l="l" r="r" t="t"/>
              <a:pathLst>
                <a:path extrusionOk="0" h="38100" w="3810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24"/>
            <p:cNvSpPr/>
            <p:nvPr/>
          </p:nvSpPr>
          <p:spPr>
            <a:xfrm>
              <a:off x="3392925" y="896512"/>
              <a:ext cx="50800" cy="50800"/>
            </a:xfrm>
            <a:custGeom>
              <a:rect b="b" l="l" r="r" t="t"/>
              <a:pathLst>
                <a:path extrusionOk="0" h="50800" w="5080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24"/>
            <p:cNvSpPr/>
            <p:nvPr/>
          </p:nvSpPr>
          <p:spPr>
            <a:xfrm>
              <a:off x="3630460" y="6553454"/>
              <a:ext cx="25400" cy="25400"/>
            </a:xfrm>
            <a:custGeom>
              <a:rect b="b" l="l" r="r" t="t"/>
              <a:pathLst>
                <a:path extrusionOk="0" h="25400" w="2540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24"/>
            <p:cNvSpPr/>
            <p:nvPr/>
          </p:nvSpPr>
          <p:spPr>
            <a:xfrm>
              <a:off x="3698558" y="2893632"/>
              <a:ext cx="19050" cy="19050"/>
            </a:xfrm>
            <a:custGeom>
              <a:rect b="b" l="l" r="r" t="t"/>
              <a:pathLst>
                <a:path extrusionOk="0" h="19050" w="1905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24"/>
            <p:cNvSpPr/>
            <p:nvPr/>
          </p:nvSpPr>
          <p:spPr>
            <a:xfrm>
              <a:off x="3608019" y="6134252"/>
              <a:ext cx="50800" cy="50800"/>
            </a:xfrm>
            <a:custGeom>
              <a:rect b="b" l="l" r="r" t="t"/>
              <a:pathLst>
                <a:path extrusionOk="0" h="50800" w="5080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24"/>
            <p:cNvSpPr/>
            <p:nvPr/>
          </p:nvSpPr>
          <p:spPr>
            <a:xfrm>
              <a:off x="3717353" y="6657867"/>
              <a:ext cx="63500" cy="63500"/>
            </a:xfrm>
            <a:custGeom>
              <a:rect b="b" l="l" r="r" t="t"/>
              <a:pathLst>
                <a:path extrusionOk="0" h="63500" w="6350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24"/>
            <p:cNvSpPr/>
            <p:nvPr/>
          </p:nvSpPr>
          <p:spPr>
            <a:xfrm>
              <a:off x="3357759" y="6424378"/>
              <a:ext cx="44450" cy="44450"/>
            </a:xfrm>
            <a:custGeom>
              <a:rect b="b" l="l" r="r" t="t"/>
              <a:pathLst>
                <a:path extrusionOk="0" h="44450" w="4445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24"/>
            <p:cNvSpPr/>
            <p:nvPr/>
          </p:nvSpPr>
          <p:spPr>
            <a:xfrm>
              <a:off x="3726199" y="5824042"/>
              <a:ext cx="57150" cy="57150"/>
            </a:xfrm>
            <a:custGeom>
              <a:rect b="b" l="l" r="r" t="t"/>
              <a:pathLst>
                <a:path extrusionOk="0" h="57150" w="5715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24"/>
            <p:cNvSpPr/>
            <p:nvPr/>
          </p:nvSpPr>
          <p:spPr>
            <a:xfrm>
              <a:off x="7933347" y="5337213"/>
              <a:ext cx="31750" cy="31750"/>
            </a:xfrm>
            <a:custGeom>
              <a:rect b="b" l="l" r="r" t="t"/>
              <a:pathLst>
                <a:path extrusionOk="0" h="31750" w="3175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24"/>
            <p:cNvSpPr/>
            <p:nvPr/>
          </p:nvSpPr>
          <p:spPr>
            <a:xfrm>
              <a:off x="7878559" y="1127411"/>
              <a:ext cx="63500" cy="63500"/>
            </a:xfrm>
            <a:custGeom>
              <a:rect b="b" l="l" r="r" t="t"/>
              <a:pathLst>
                <a:path extrusionOk="0" h="63500" w="6350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24"/>
            <p:cNvSpPr/>
            <p:nvPr/>
          </p:nvSpPr>
          <p:spPr>
            <a:xfrm>
              <a:off x="7846308" y="1753495"/>
              <a:ext cx="19050" cy="19050"/>
            </a:xfrm>
            <a:custGeom>
              <a:rect b="b" l="l" r="r" t="t"/>
              <a:pathLst>
                <a:path extrusionOk="0" h="19050" w="1905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24"/>
            <p:cNvSpPr/>
            <p:nvPr/>
          </p:nvSpPr>
          <p:spPr>
            <a:xfrm>
              <a:off x="7987773" y="4284301"/>
              <a:ext cx="50800" cy="50800"/>
            </a:xfrm>
            <a:custGeom>
              <a:rect b="b" l="l" r="r" t="t"/>
              <a:pathLst>
                <a:path extrusionOk="0" h="50800" w="5080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24"/>
            <p:cNvSpPr/>
            <p:nvPr/>
          </p:nvSpPr>
          <p:spPr>
            <a:xfrm>
              <a:off x="8128736" y="1639938"/>
              <a:ext cx="38100" cy="38100"/>
            </a:xfrm>
            <a:custGeom>
              <a:rect b="b" l="l" r="r" t="t"/>
              <a:pathLst>
                <a:path extrusionOk="0" h="38100" w="3810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24"/>
            <p:cNvSpPr/>
            <p:nvPr/>
          </p:nvSpPr>
          <p:spPr>
            <a:xfrm>
              <a:off x="7376871" y="31280"/>
              <a:ext cx="50800" cy="50800"/>
            </a:xfrm>
            <a:custGeom>
              <a:rect b="b" l="l" r="r" t="t"/>
              <a:pathLst>
                <a:path extrusionOk="0" h="50800" w="5080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24"/>
            <p:cNvSpPr/>
            <p:nvPr/>
          </p:nvSpPr>
          <p:spPr>
            <a:xfrm>
              <a:off x="8010157" y="4762252"/>
              <a:ext cx="63500" cy="63500"/>
            </a:xfrm>
            <a:custGeom>
              <a:rect b="b" l="l" r="r" t="t"/>
              <a:pathLst>
                <a:path extrusionOk="0" h="63500" w="6350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24"/>
            <p:cNvSpPr/>
            <p:nvPr/>
          </p:nvSpPr>
          <p:spPr>
            <a:xfrm>
              <a:off x="8434191" y="2045056"/>
              <a:ext cx="44450" cy="44450"/>
            </a:xfrm>
            <a:custGeom>
              <a:rect b="b" l="l" r="r" t="t"/>
              <a:pathLst>
                <a:path extrusionOk="0" h="44450" w="4445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24"/>
            <p:cNvSpPr/>
            <p:nvPr/>
          </p:nvSpPr>
          <p:spPr>
            <a:xfrm>
              <a:off x="8044250" y="3731768"/>
              <a:ext cx="38100" cy="38100"/>
            </a:xfrm>
            <a:custGeom>
              <a:rect b="b" l="l" r="r" t="t"/>
              <a:pathLst>
                <a:path extrusionOk="0" h="38100" w="3810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24"/>
            <p:cNvSpPr/>
            <p:nvPr/>
          </p:nvSpPr>
          <p:spPr>
            <a:xfrm>
              <a:off x="6104128" y="5867724"/>
              <a:ext cx="50800" cy="50800"/>
            </a:xfrm>
            <a:custGeom>
              <a:rect b="b" l="l" r="r" t="t"/>
              <a:pathLst>
                <a:path extrusionOk="0" h="50800" w="5080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24"/>
            <p:cNvSpPr/>
            <p:nvPr/>
          </p:nvSpPr>
          <p:spPr>
            <a:xfrm>
              <a:off x="8895404" y="716115"/>
              <a:ext cx="44450" cy="44450"/>
            </a:xfrm>
            <a:custGeom>
              <a:rect b="b" l="l" r="r" t="t"/>
              <a:pathLst>
                <a:path extrusionOk="0" h="44450" w="4445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24"/>
            <p:cNvSpPr/>
            <p:nvPr/>
          </p:nvSpPr>
          <p:spPr>
            <a:xfrm>
              <a:off x="5303901" y="158801"/>
              <a:ext cx="57150" cy="57150"/>
            </a:xfrm>
            <a:custGeom>
              <a:rect b="b" l="l" r="r" t="t"/>
              <a:pathLst>
                <a:path extrusionOk="0" h="57150" w="5715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24"/>
            <p:cNvSpPr/>
            <p:nvPr/>
          </p:nvSpPr>
          <p:spPr>
            <a:xfrm>
              <a:off x="6165380" y="6337986"/>
              <a:ext cx="38100" cy="38100"/>
            </a:xfrm>
            <a:custGeom>
              <a:rect b="b" l="l" r="r" t="t"/>
              <a:pathLst>
                <a:path extrusionOk="0" h="38100" w="3810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24"/>
            <p:cNvSpPr/>
            <p:nvPr/>
          </p:nvSpPr>
          <p:spPr>
            <a:xfrm>
              <a:off x="6217609" y="3112922"/>
              <a:ext cx="57150" cy="57150"/>
            </a:xfrm>
            <a:custGeom>
              <a:rect b="b" l="l" r="r" t="t"/>
              <a:pathLst>
                <a:path extrusionOk="0" h="57150" w="5715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24"/>
            <p:cNvSpPr/>
            <p:nvPr/>
          </p:nvSpPr>
          <p:spPr>
            <a:xfrm>
              <a:off x="6882753" y="2695321"/>
              <a:ext cx="38100" cy="38100"/>
            </a:xfrm>
            <a:custGeom>
              <a:rect b="b" l="l" r="r" t="t"/>
              <a:pathLst>
                <a:path extrusionOk="0" h="38100" w="3810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24"/>
            <p:cNvSpPr/>
            <p:nvPr/>
          </p:nvSpPr>
          <p:spPr>
            <a:xfrm>
              <a:off x="4651610" y="1006272"/>
              <a:ext cx="50800" cy="50800"/>
            </a:xfrm>
            <a:custGeom>
              <a:rect b="b" l="l" r="r" t="t"/>
              <a:pathLst>
                <a:path extrusionOk="0" h="50800" w="5080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24"/>
            <p:cNvSpPr/>
            <p:nvPr/>
          </p:nvSpPr>
          <p:spPr>
            <a:xfrm>
              <a:off x="6207138" y="5132896"/>
              <a:ext cx="25400" cy="25400"/>
            </a:xfrm>
            <a:custGeom>
              <a:rect b="b" l="l" r="r" t="t"/>
              <a:pathLst>
                <a:path extrusionOk="0" h="25400" w="2540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24"/>
            <p:cNvSpPr/>
            <p:nvPr/>
          </p:nvSpPr>
          <p:spPr>
            <a:xfrm>
              <a:off x="6248597" y="5752465"/>
              <a:ext cx="19050" cy="19050"/>
            </a:xfrm>
            <a:custGeom>
              <a:rect b="b" l="l" r="r" t="t"/>
              <a:pathLst>
                <a:path extrusionOk="0" h="19050" w="1905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24"/>
            <p:cNvSpPr/>
            <p:nvPr/>
          </p:nvSpPr>
          <p:spPr>
            <a:xfrm>
              <a:off x="9574263" y="4993760"/>
              <a:ext cx="25400" cy="25400"/>
            </a:xfrm>
            <a:custGeom>
              <a:rect b="b" l="l" r="r" t="t"/>
              <a:pathLst>
                <a:path extrusionOk="0" h="25400" w="2540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24"/>
            <p:cNvSpPr/>
            <p:nvPr/>
          </p:nvSpPr>
          <p:spPr>
            <a:xfrm>
              <a:off x="11175676" y="876643"/>
              <a:ext cx="57150" cy="57150"/>
            </a:xfrm>
            <a:custGeom>
              <a:rect b="b" l="l" r="r" t="t"/>
              <a:pathLst>
                <a:path extrusionOk="0" h="57150" w="5715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24"/>
            <p:cNvSpPr/>
            <p:nvPr/>
          </p:nvSpPr>
          <p:spPr>
            <a:xfrm>
              <a:off x="11269307" y="4970856"/>
              <a:ext cx="50800" cy="50800"/>
            </a:xfrm>
            <a:custGeom>
              <a:rect b="b" l="l" r="r" t="t"/>
              <a:pathLst>
                <a:path extrusionOk="0" h="50800" w="5080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24"/>
            <p:cNvSpPr/>
            <p:nvPr/>
          </p:nvSpPr>
          <p:spPr>
            <a:xfrm>
              <a:off x="11216983" y="2066842"/>
              <a:ext cx="44450" cy="44450"/>
            </a:xfrm>
            <a:custGeom>
              <a:rect b="b" l="l" r="r" t="t"/>
              <a:pathLst>
                <a:path extrusionOk="0" h="44450" w="4445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24"/>
            <p:cNvSpPr/>
            <p:nvPr/>
          </p:nvSpPr>
          <p:spPr>
            <a:xfrm>
              <a:off x="11156518" y="305492"/>
              <a:ext cx="57150" cy="57150"/>
            </a:xfrm>
            <a:custGeom>
              <a:rect b="b" l="l" r="r" t="t"/>
              <a:pathLst>
                <a:path extrusionOk="0" h="57150" w="5715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24"/>
            <p:cNvSpPr/>
            <p:nvPr/>
          </p:nvSpPr>
          <p:spPr>
            <a:xfrm>
              <a:off x="11268596" y="4160863"/>
              <a:ext cx="57150" cy="57150"/>
            </a:xfrm>
            <a:custGeom>
              <a:rect b="b" l="l" r="r" t="t"/>
              <a:pathLst>
                <a:path extrusionOk="0" h="57150" w="5715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24"/>
            <p:cNvSpPr/>
            <p:nvPr/>
          </p:nvSpPr>
          <p:spPr>
            <a:xfrm>
              <a:off x="11554079" y="1075214"/>
              <a:ext cx="31750" cy="31750"/>
            </a:xfrm>
            <a:custGeom>
              <a:rect b="b" l="l" r="r" t="t"/>
              <a:pathLst>
                <a:path extrusionOk="0" h="31750" w="3175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24"/>
            <p:cNvSpPr/>
            <p:nvPr/>
          </p:nvSpPr>
          <p:spPr>
            <a:xfrm>
              <a:off x="11546497" y="1732007"/>
              <a:ext cx="57150" cy="57150"/>
            </a:xfrm>
            <a:custGeom>
              <a:rect b="b" l="l" r="r" t="t"/>
              <a:pathLst>
                <a:path extrusionOk="0" h="57150" w="5715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24"/>
            <p:cNvSpPr/>
            <p:nvPr/>
          </p:nvSpPr>
          <p:spPr>
            <a:xfrm>
              <a:off x="11400155" y="94088"/>
              <a:ext cx="50800" cy="50800"/>
            </a:xfrm>
            <a:custGeom>
              <a:rect b="b" l="l" r="r" t="t"/>
              <a:pathLst>
                <a:path extrusionOk="0" h="50800" w="5080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24"/>
            <p:cNvSpPr/>
            <p:nvPr/>
          </p:nvSpPr>
          <p:spPr>
            <a:xfrm>
              <a:off x="10925067" y="1027049"/>
              <a:ext cx="63500" cy="63500"/>
            </a:xfrm>
            <a:custGeom>
              <a:rect b="b" l="l" r="r" t="t"/>
              <a:pathLst>
                <a:path extrusionOk="0" h="63500" w="6350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24"/>
            <p:cNvSpPr/>
            <p:nvPr/>
          </p:nvSpPr>
          <p:spPr>
            <a:xfrm>
              <a:off x="10055428" y="1788966"/>
              <a:ext cx="19050" cy="19050"/>
            </a:xfrm>
            <a:custGeom>
              <a:rect b="b" l="l" r="r" t="t"/>
              <a:pathLst>
                <a:path extrusionOk="0" h="19050" w="1905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24"/>
            <p:cNvSpPr/>
            <p:nvPr/>
          </p:nvSpPr>
          <p:spPr>
            <a:xfrm>
              <a:off x="9800019" y="5229339"/>
              <a:ext cx="31750" cy="31750"/>
            </a:xfrm>
            <a:custGeom>
              <a:rect b="b" l="l" r="r" t="t"/>
              <a:pathLst>
                <a:path extrusionOk="0" h="31750" w="3175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24"/>
            <p:cNvSpPr/>
            <p:nvPr/>
          </p:nvSpPr>
          <p:spPr>
            <a:xfrm>
              <a:off x="8971471" y="2461343"/>
              <a:ext cx="38100" cy="38100"/>
            </a:xfrm>
            <a:custGeom>
              <a:rect b="b" l="l" r="r" t="t"/>
              <a:pathLst>
                <a:path extrusionOk="0" h="38100" w="3810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24"/>
            <p:cNvSpPr/>
            <p:nvPr/>
          </p:nvSpPr>
          <p:spPr>
            <a:xfrm>
              <a:off x="5262638" y="1398257"/>
              <a:ext cx="50800" cy="50800"/>
            </a:xfrm>
            <a:custGeom>
              <a:rect b="b" l="l" r="r" t="t"/>
              <a:pathLst>
                <a:path extrusionOk="0" h="50800" w="5080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24"/>
            <p:cNvSpPr/>
            <p:nvPr/>
          </p:nvSpPr>
          <p:spPr>
            <a:xfrm>
              <a:off x="9406134" y="3343973"/>
              <a:ext cx="19050" cy="19050"/>
            </a:xfrm>
            <a:custGeom>
              <a:rect b="b" l="l" r="r" t="t"/>
              <a:pathLst>
                <a:path extrusionOk="0" h="19050" w="1905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24"/>
            <p:cNvSpPr/>
            <p:nvPr/>
          </p:nvSpPr>
          <p:spPr>
            <a:xfrm>
              <a:off x="10732408" y="312033"/>
              <a:ext cx="50800" cy="50800"/>
            </a:xfrm>
            <a:custGeom>
              <a:rect b="b" l="l" r="r" t="t"/>
              <a:pathLst>
                <a:path extrusionOk="0" h="50800" w="5080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24"/>
            <p:cNvSpPr/>
            <p:nvPr/>
          </p:nvSpPr>
          <p:spPr>
            <a:xfrm>
              <a:off x="10816444" y="191846"/>
              <a:ext cx="31750" cy="31750"/>
            </a:xfrm>
            <a:custGeom>
              <a:rect b="b" l="l" r="r" t="t"/>
              <a:pathLst>
                <a:path extrusionOk="0" h="31750" w="3175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24"/>
            <p:cNvSpPr/>
            <p:nvPr/>
          </p:nvSpPr>
          <p:spPr>
            <a:xfrm>
              <a:off x="10302031" y="1831118"/>
              <a:ext cx="25400" cy="25400"/>
            </a:xfrm>
            <a:custGeom>
              <a:rect b="b" l="l" r="r" t="t"/>
              <a:pathLst>
                <a:path extrusionOk="0" h="25400" w="2540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24"/>
            <p:cNvSpPr/>
            <p:nvPr/>
          </p:nvSpPr>
          <p:spPr>
            <a:xfrm>
              <a:off x="10842975" y="1124293"/>
              <a:ext cx="44450" cy="44450"/>
            </a:xfrm>
            <a:custGeom>
              <a:rect b="b" l="l" r="r" t="t"/>
              <a:pathLst>
                <a:path extrusionOk="0" h="44450" w="4445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24"/>
            <p:cNvSpPr/>
            <p:nvPr/>
          </p:nvSpPr>
          <p:spPr>
            <a:xfrm>
              <a:off x="872280" y="1432719"/>
              <a:ext cx="19050" cy="19050"/>
            </a:xfrm>
            <a:custGeom>
              <a:rect b="b" l="l" r="r" t="t"/>
              <a:pathLst>
                <a:path extrusionOk="0" h="19050" w="1905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24"/>
            <p:cNvSpPr/>
            <p:nvPr/>
          </p:nvSpPr>
          <p:spPr>
            <a:xfrm>
              <a:off x="467493" y="5444134"/>
              <a:ext cx="38100" cy="38100"/>
            </a:xfrm>
            <a:custGeom>
              <a:rect b="b" l="l" r="r" t="t"/>
              <a:pathLst>
                <a:path extrusionOk="0" h="38100" w="3810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24"/>
            <p:cNvSpPr/>
            <p:nvPr/>
          </p:nvSpPr>
          <p:spPr>
            <a:xfrm>
              <a:off x="187801" y="1038409"/>
              <a:ext cx="31750" cy="31750"/>
            </a:xfrm>
            <a:custGeom>
              <a:rect b="b" l="l" r="r" t="t"/>
              <a:pathLst>
                <a:path extrusionOk="0" h="31750" w="3175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24"/>
            <p:cNvSpPr/>
            <p:nvPr/>
          </p:nvSpPr>
          <p:spPr>
            <a:xfrm>
              <a:off x="334823" y="4716500"/>
              <a:ext cx="57150" cy="57150"/>
            </a:xfrm>
            <a:custGeom>
              <a:rect b="b" l="l" r="r" t="t"/>
              <a:pathLst>
                <a:path extrusionOk="0" h="57150" w="5715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24"/>
            <p:cNvSpPr/>
            <p:nvPr/>
          </p:nvSpPr>
          <p:spPr>
            <a:xfrm>
              <a:off x="385635" y="6379794"/>
              <a:ext cx="25400" cy="31750"/>
            </a:xfrm>
            <a:custGeom>
              <a:rect b="b" l="l" r="r" t="t"/>
              <a:pathLst>
                <a:path extrusionOk="0" h="31750" w="2540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4"/>
            <p:cNvSpPr/>
            <p:nvPr/>
          </p:nvSpPr>
          <p:spPr>
            <a:xfrm>
              <a:off x="186728" y="2558104"/>
              <a:ext cx="44450" cy="44450"/>
            </a:xfrm>
            <a:custGeom>
              <a:rect b="b" l="l" r="r" t="t"/>
              <a:pathLst>
                <a:path extrusionOk="0" h="44450" w="4445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24"/>
            <p:cNvSpPr/>
            <p:nvPr/>
          </p:nvSpPr>
          <p:spPr>
            <a:xfrm>
              <a:off x="181921" y="6305582"/>
              <a:ext cx="25400" cy="25400"/>
            </a:xfrm>
            <a:custGeom>
              <a:rect b="b" l="l" r="r" t="t"/>
              <a:pathLst>
                <a:path extrusionOk="0" h="25400" w="2540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24"/>
            <p:cNvSpPr/>
            <p:nvPr/>
          </p:nvSpPr>
          <p:spPr>
            <a:xfrm>
              <a:off x="552774" y="5933059"/>
              <a:ext cx="57150" cy="57150"/>
            </a:xfrm>
            <a:custGeom>
              <a:rect b="b" l="l" r="r" t="t"/>
              <a:pathLst>
                <a:path extrusionOk="0" h="57150" w="5715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24"/>
            <p:cNvSpPr/>
            <p:nvPr/>
          </p:nvSpPr>
          <p:spPr>
            <a:xfrm>
              <a:off x="479101" y="6039352"/>
              <a:ext cx="63500" cy="63500"/>
            </a:xfrm>
            <a:custGeom>
              <a:rect b="b" l="l" r="r" t="t"/>
              <a:pathLst>
                <a:path extrusionOk="0" h="63500" w="6350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24"/>
            <p:cNvSpPr/>
            <p:nvPr/>
          </p:nvSpPr>
          <p:spPr>
            <a:xfrm>
              <a:off x="876452" y="6614464"/>
              <a:ext cx="19050" cy="19050"/>
            </a:xfrm>
            <a:custGeom>
              <a:rect b="b" l="l" r="r" t="t"/>
              <a:pathLst>
                <a:path extrusionOk="0" h="19050" w="1905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24"/>
            <p:cNvSpPr/>
            <p:nvPr/>
          </p:nvSpPr>
          <p:spPr>
            <a:xfrm>
              <a:off x="862971" y="6001086"/>
              <a:ext cx="19050" cy="19050"/>
            </a:xfrm>
            <a:custGeom>
              <a:rect b="b" l="l" r="r" t="t"/>
              <a:pathLst>
                <a:path extrusionOk="0" h="19050" w="1905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4"/>
            <p:cNvSpPr/>
            <p:nvPr/>
          </p:nvSpPr>
          <p:spPr>
            <a:xfrm>
              <a:off x="1000862" y="2938615"/>
              <a:ext cx="50800" cy="50800"/>
            </a:xfrm>
            <a:custGeom>
              <a:rect b="b" l="l" r="r" t="t"/>
              <a:pathLst>
                <a:path extrusionOk="0" h="50800" w="5080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24"/>
            <p:cNvSpPr/>
            <p:nvPr/>
          </p:nvSpPr>
          <p:spPr>
            <a:xfrm>
              <a:off x="818134" y="2681878"/>
              <a:ext cx="38100" cy="38100"/>
            </a:xfrm>
            <a:custGeom>
              <a:rect b="b" l="l" r="r" t="t"/>
              <a:pathLst>
                <a:path extrusionOk="0" h="38100" w="3810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24"/>
            <p:cNvSpPr/>
            <p:nvPr/>
          </p:nvSpPr>
          <p:spPr>
            <a:xfrm>
              <a:off x="661086" y="2806522"/>
              <a:ext cx="63500" cy="63500"/>
            </a:xfrm>
            <a:custGeom>
              <a:rect b="b" l="l" r="r" t="t"/>
              <a:pathLst>
                <a:path extrusionOk="0" h="63500" w="6350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24"/>
            <p:cNvSpPr/>
            <p:nvPr/>
          </p:nvSpPr>
          <p:spPr>
            <a:xfrm>
              <a:off x="344214" y="2640927"/>
              <a:ext cx="19050" cy="19050"/>
            </a:xfrm>
            <a:custGeom>
              <a:rect b="b" l="l" r="r" t="t"/>
              <a:pathLst>
                <a:path extrusionOk="0" h="19050" w="1905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24"/>
            <p:cNvSpPr/>
            <p:nvPr/>
          </p:nvSpPr>
          <p:spPr>
            <a:xfrm>
              <a:off x="4944872" y="310921"/>
              <a:ext cx="19050" cy="19050"/>
            </a:xfrm>
            <a:custGeom>
              <a:rect b="b" l="l" r="r" t="t"/>
              <a:pathLst>
                <a:path extrusionOk="0" h="19050" w="1905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24"/>
            <p:cNvSpPr/>
            <p:nvPr/>
          </p:nvSpPr>
          <p:spPr>
            <a:xfrm>
              <a:off x="657663" y="6392266"/>
              <a:ext cx="12700" cy="12700"/>
            </a:xfrm>
            <a:custGeom>
              <a:rect b="b" l="l" r="r" t="t"/>
              <a:pathLst>
                <a:path extrusionOk="0" h="12700" w="1270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24"/>
            <p:cNvSpPr/>
            <p:nvPr/>
          </p:nvSpPr>
          <p:spPr>
            <a:xfrm>
              <a:off x="633590" y="508559"/>
              <a:ext cx="19050" cy="19050"/>
            </a:xfrm>
            <a:custGeom>
              <a:rect b="b" l="l" r="r" t="t"/>
              <a:pathLst>
                <a:path extrusionOk="0" h="19050" w="1905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24"/>
            <p:cNvSpPr/>
            <p:nvPr/>
          </p:nvSpPr>
          <p:spPr>
            <a:xfrm>
              <a:off x="2567927" y="1329868"/>
              <a:ext cx="25400" cy="25400"/>
            </a:xfrm>
            <a:custGeom>
              <a:rect b="b" l="l" r="r" t="t"/>
              <a:pathLst>
                <a:path extrusionOk="0" h="25400" w="2540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24"/>
            <p:cNvSpPr/>
            <p:nvPr/>
          </p:nvSpPr>
          <p:spPr>
            <a:xfrm>
              <a:off x="2662936" y="2268772"/>
              <a:ext cx="50800" cy="50800"/>
            </a:xfrm>
            <a:custGeom>
              <a:rect b="b" l="l" r="r" t="t"/>
              <a:pathLst>
                <a:path extrusionOk="0" h="50800" w="5080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24"/>
            <p:cNvSpPr/>
            <p:nvPr/>
          </p:nvSpPr>
          <p:spPr>
            <a:xfrm>
              <a:off x="2600655" y="350736"/>
              <a:ext cx="25400" cy="25400"/>
            </a:xfrm>
            <a:custGeom>
              <a:rect b="b" l="l" r="r" t="t"/>
              <a:pathLst>
                <a:path extrusionOk="0" h="25400" w="2540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24"/>
            <p:cNvSpPr/>
            <p:nvPr/>
          </p:nvSpPr>
          <p:spPr>
            <a:xfrm>
              <a:off x="2539276" y="3221050"/>
              <a:ext cx="25400" cy="25400"/>
            </a:xfrm>
            <a:custGeom>
              <a:rect b="b" l="l" r="r" t="t"/>
              <a:pathLst>
                <a:path extrusionOk="0" h="25400" w="2540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24"/>
            <p:cNvSpPr/>
            <p:nvPr/>
          </p:nvSpPr>
          <p:spPr>
            <a:xfrm>
              <a:off x="3359404" y="2276570"/>
              <a:ext cx="44450" cy="44450"/>
            </a:xfrm>
            <a:custGeom>
              <a:rect b="b" l="l" r="r" t="t"/>
              <a:pathLst>
                <a:path extrusionOk="0" h="44450" w="4445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24"/>
            <p:cNvSpPr/>
            <p:nvPr/>
          </p:nvSpPr>
          <p:spPr>
            <a:xfrm>
              <a:off x="4267200" y="4132732"/>
              <a:ext cx="57150" cy="57150"/>
            </a:xfrm>
            <a:custGeom>
              <a:rect b="b" l="l" r="r" t="t"/>
              <a:pathLst>
                <a:path extrusionOk="0" h="57150" w="5715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24"/>
            <p:cNvSpPr/>
            <p:nvPr/>
          </p:nvSpPr>
          <p:spPr>
            <a:xfrm>
              <a:off x="4929302" y="3532429"/>
              <a:ext cx="19050" cy="19050"/>
            </a:xfrm>
            <a:custGeom>
              <a:rect b="b" l="l" r="r" t="t"/>
              <a:pathLst>
                <a:path extrusionOk="0" h="19050" w="1905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24"/>
            <p:cNvSpPr/>
            <p:nvPr/>
          </p:nvSpPr>
          <p:spPr>
            <a:xfrm>
              <a:off x="3744062" y="114605"/>
              <a:ext cx="38100" cy="38100"/>
            </a:xfrm>
            <a:custGeom>
              <a:rect b="b" l="l" r="r" t="t"/>
              <a:pathLst>
                <a:path extrusionOk="0" h="38100" w="3810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24"/>
            <p:cNvSpPr/>
            <p:nvPr/>
          </p:nvSpPr>
          <p:spPr>
            <a:xfrm>
              <a:off x="2342674" y="2846743"/>
              <a:ext cx="12700" cy="12700"/>
            </a:xfrm>
            <a:custGeom>
              <a:rect b="b" l="l" r="r" t="t"/>
              <a:pathLst>
                <a:path extrusionOk="0" h="12700" w="1270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24"/>
            <p:cNvSpPr/>
            <p:nvPr/>
          </p:nvSpPr>
          <p:spPr>
            <a:xfrm>
              <a:off x="1107034" y="450437"/>
              <a:ext cx="38100" cy="38100"/>
            </a:xfrm>
            <a:custGeom>
              <a:rect b="b" l="l" r="r" t="t"/>
              <a:pathLst>
                <a:path extrusionOk="0" h="38100" w="3810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24"/>
            <p:cNvSpPr/>
            <p:nvPr/>
          </p:nvSpPr>
          <p:spPr>
            <a:xfrm>
              <a:off x="526371" y="5706320"/>
              <a:ext cx="50800" cy="50800"/>
            </a:xfrm>
            <a:custGeom>
              <a:rect b="b" l="l" r="r" t="t"/>
              <a:pathLst>
                <a:path extrusionOk="0" h="50800" w="5080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24"/>
            <p:cNvSpPr/>
            <p:nvPr/>
          </p:nvSpPr>
          <p:spPr>
            <a:xfrm>
              <a:off x="868699" y="3217355"/>
              <a:ext cx="50800" cy="50800"/>
            </a:xfrm>
            <a:custGeom>
              <a:rect b="b" l="l" r="r" t="t"/>
              <a:pathLst>
                <a:path extrusionOk="0" h="50800" w="5080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24"/>
            <p:cNvSpPr/>
            <p:nvPr/>
          </p:nvSpPr>
          <p:spPr>
            <a:xfrm>
              <a:off x="533533" y="1848911"/>
              <a:ext cx="50800" cy="50800"/>
            </a:xfrm>
            <a:custGeom>
              <a:rect b="b" l="l" r="r" t="t"/>
              <a:pathLst>
                <a:path extrusionOk="0" h="50800" w="5080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24"/>
            <p:cNvSpPr/>
            <p:nvPr/>
          </p:nvSpPr>
          <p:spPr>
            <a:xfrm>
              <a:off x="499961" y="4519111"/>
              <a:ext cx="38100" cy="38100"/>
            </a:xfrm>
            <a:custGeom>
              <a:rect b="b" l="l" r="r" t="t"/>
              <a:pathLst>
                <a:path extrusionOk="0" h="38100" w="3810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24"/>
            <p:cNvSpPr/>
            <p:nvPr/>
          </p:nvSpPr>
          <p:spPr>
            <a:xfrm>
              <a:off x="486785" y="3228645"/>
              <a:ext cx="44450" cy="44450"/>
            </a:xfrm>
            <a:custGeom>
              <a:rect b="b" l="l" r="r" t="t"/>
              <a:pathLst>
                <a:path extrusionOk="0" h="44450" w="4445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24"/>
            <p:cNvSpPr/>
            <p:nvPr/>
          </p:nvSpPr>
          <p:spPr>
            <a:xfrm>
              <a:off x="1011714" y="4510576"/>
              <a:ext cx="38100" cy="38100"/>
            </a:xfrm>
            <a:custGeom>
              <a:rect b="b" l="l" r="r" t="t"/>
              <a:pathLst>
                <a:path extrusionOk="0" h="38100" w="3810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p24"/>
            <p:cNvSpPr/>
            <p:nvPr/>
          </p:nvSpPr>
          <p:spPr>
            <a:xfrm>
              <a:off x="1266825" y="2011591"/>
              <a:ext cx="25400" cy="25400"/>
            </a:xfrm>
            <a:custGeom>
              <a:rect b="b" l="l" r="r" t="t"/>
              <a:pathLst>
                <a:path extrusionOk="0" h="25400" w="2540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24"/>
            <p:cNvSpPr/>
            <p:nvPr/>
          </p:nvSpPr>
          <p:spPr>
            <a:xfrm>
              <a:off x="1730985" y="173101"/>
              <a:ext cx="44450" cy="44450"/>
            </a:xfrm>
            <a:custGeom>
              <a:rect b="b" l="l" r="r" t="t"/>
              <a:pathLst>
                <a:path extrusionOk="0" h="44450" w="4445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24"/>
            <p:cNvSpPr/>
            <p:nvPr/>
          </p:nvSpPr>
          <p:spPr>
            <a:xfrm>
              <a:off x="9064942" y="2842895"/>
              <a:ext cx="57150" cy="57150"/>
            </a:xfrm>
            <a:custGeom>
              <a:rect b="b" l="l" r="r" t="t"/>
              <a:pathLst>
                <a:path extrusionOk="0" h="57150" w="5715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24"/>
            <p:cNvSpPr/>
            <p:nvPr/>
          </p:nvSpPr>
          <p:spPr>
            <a:xfrm>
              <a:off x="8917927" y="5802795"/>
              <a:ext cx="63500" cy="63500"/>
            </a:xfrm>
            <a:custGeom>
              <a:rect b="b" l="l" r="r" t="t"/>
              <a:pathLst>
                <a:path extrusionOk="0" h="63500" w="6350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24"/>
            <p:cNvSpPr/>
            <p:nvPr/>
          </p:nvSpPr>
          <p:spPr>
            <a:xfrm>
              <a:off x="8979573" y="5122101"/>
              <a:ext cx="44450" cy="44450"/>
            </a:xfrm>
            <a:custGeom>
              <a:rect b="b" l="l" r="r" t="t"/>
              <a:pathLst>
                <a:path extrusionOk="0" h="44450" w="4445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p24"/>
            <p:cNvSpPr/>
            <p:nvPr/>
          </p:nvSpPr>
          <p:spPr>
            <a:xfrm>
              <a:off x="9040826" y="3477527"/>
              <a:ext cx="19050" cy="19050"/>
            </a:xfrm>
            <a:custGeom>
              <a:rect b="b" l="l" r="r" t="t"/>
              <a:pathLst>
                <a:path extrusionOk="0" h="19050" w="1905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24"/>
            <p:cNvSpPr/>
            <p:nvPr/>
          </p:nvSpPr>
          <p:spPr>
            <a:xfrm>
              <a:off x="9164472" y="560121"/>
              <a:ext cx="25400" cy="25400"/>
            </a:xfrm>
            <a:custGeom>
              <a:rect b="b" l="l" r="r" t="t"/>
              <a:pathLst>
                <a:path extrusionOk="0" h="25400" w="2540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 name="Google Shape;397;p24"/>
            <p:cNvSpPr/>
            <p:nvPr/>
          </p:nvSpPr>
          <p:spPr>
            <a:xfrm>
              <a:off x="8782901" y="937927"/>
              <a:ext cx="19050" cy="19050"/>
            </a:xfrm>
            <a:custGeom>
              <a:rect b="b" l="l" r="r" t="t"/>
              <a:pathLst>
                <a:path extrusionOk="0" h="19050" w="1905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 name="Google Shape;398;p24"/>
            <p:cNvSpPr/>
            <p:nvPr/>
          </p:nvSpPr>
          <p:spPr>
            <a:xfrm>
              <a:off x="8841956" y="6209862"/>
              <a:ext cx="31750" cy="31750"/>
            </a:xfrm>
            <a:custGeom>
              <a:rect b="b" l="l" r="r" t="t"/>
              <a:pathLst>
                <a:path extrusionOk="0" h="31750" w="3175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p24"/>
            <p:cNvSpPr/>
            <p:nvPr/>
          </p:nvSpPr>
          <p:spPr>
            <a:xfrm>
              <a:off x="8865914" y="3461727"/>
              <a:ext cx="44450" cy="44450"/>
            </a:xfrm>
            <a:custGeom>
              <a:rect b="b" l="l" r="r" t="t"/>
              <a:pathLst>
                <a:path extrusionOk="0" h="44450" w="4445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p24"/>
            <p:cNvSpPr/>
            <p:nvPr/>
          </p:nvSpPr>
          <p:spPr>
            <a:xfrm>
              <a:off x="8844972" y="5710555"/>
              <a:ext cx="44450" cy="44450"/>
            </a:xfrm>
            <a:custGeom>
              <a:rect b="b" l="l" r="r" t="t"/>
              <a:pathLst>
                <a:path extrusionOk="0" h="44450" w="4445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p24"/>
            <p:cNvSpPr/>
            <p:nvPr/>
          </p:nvSpPr>
          <p:spPr>
            <a:xfrm>
              <a:off x="9418758" y="6765843"/>
              <a:ext cx="38100" cy="38100"/>
            </a:xfrm>
            <a:custGeom>
              <a:rect b="b" l="l" r="r" t="t"/>
              <a:pathLst>
                <a:path extrusionOk="0" h="38100" w="3810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24"/>
            <p:cNvSpPr/>
            <p:nvPr/>
          </p:nvSpPr>
          <p:spPr>
            <a:xfrm>
              <a:off x="9535401" y="996188"/>
              <a:ext cx="25400" cy="25400"/>
            </a:xfrm>
            <a:custGeom>
              <a:rect b="b" l="l" r="r" t="t"/>
              <a:pathLst>
                <a:path extrusionOk="0" h="25400" w="2540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p24"/>
            <p:cNvSpPr/>
            <p:nvPr/>
          </p:nvSpPr>
          <p:spPr>
            <a:xfrm>
              <a:off x="9420327" y="1245552"/>
              <a:ext cx="44450" cy="44450"/>
            </a:xfrm>
            <a:custGeom>
              <a:rect b="b" l="l" r="r" t="t"/>
              <a:pathLst>
                <a:path extrusionOk="0" h="44450" w="4445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 name="Google Shape;404;p24"/>
            <p:cNvSpPr/>
            <p:nvPr/>
          </p:nvSpPr>
          <p:spPr>
            <a:xfrm>
              <a:off x="9198140" y="5464727"/>
              <a:ext cx="31750" cy="31750"/>
            </a:xfrm>
            <a:custGeom>
              <a:rect b="b" l="l" r="r" t="t"/>
              <a:pathLst>
                <a:path extrusionOk="0" h="31750" w="3175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 name="Google Shape;405;p24"/>
            <p:cNvSpPr/>
            <p:nvPr/>
          </p:nvSpPr>
          <p:spPr>
            <a:xfrm>
              <a:off x="9264694" y="5868600"/>
              <a:ext cx="50800" cy="50800"/>
            </a:xfrm>
            <a:custGeom>
              <a:rect b="b" l="l" r="r" t="t"/>
              <a:pathLst>
                <a:path extrusionOk="0" h="50800" w="5080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 name="Google Shape;406;p24"/>
            <p:cNvSpPr/>
            <p:nvPr/>
          </p:nvSpPr>
          <p:spPr>
            <a:xfrm>
              <a:off x="9397740" y="3961035"/>
              <a:ext cx="19050" cy="19050"/>
            </a:xfrm>
            <a:custGeom>
              <a:rect b="b" l="l" r="r" t="t"/>
              <a:pathLst>
                <a:path extrusionOk="0" h="19050" w="1905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24"/>
            <p:cNvSpPr/>
            <p:nvPr/>
          </p:nvSpPr>
          <p:spPr>
            <a:xfrm>
              <a:off x="9202179" y="4268673"/>
              <a:ext cx="44450" cy="44450"/>
            </a:xfrm>
            <a:custGeom>
              <a:rect b="b" l="l" r="r" t="t"/>
              <a:pathLst>
                <a:path extrusionOk="0" h="44450" w="4445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p24"/>
            <p:cNvSpPr/>
            <p:nvPr/>
          </p:nvSpPr>
          <p:spPr>
            <a:xfrm>
              <a:off x="9299416" y="2310822"/>
              <a:ext cx="50800" cy="50800"/>
            </a:xfrm>
            <a:custGeom>
              <a:rect b="b" l="l" r="r" t="t"/>
              <a:pathLst>
                <a:path extrusionOk="0" h="50800" w="5080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 name="Google Shape;409;p24"/>
            <p:cNvSpPr/>
            <p:nvPr/>
          </p:nvSpPr>
          <p:spPr>
            <a:xfrm>
              <a:off x="8714969" y="6023654"/>
              <a:ext cx="63500" cy="63500"/>
            </a:xfrm>
            <a:custGeom>
              <a:rect b="b" l="l" r="r" t="t"/>
              <a:pathLst>
                <a:path extrusionOk="0" h="63500" w="6350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 name="Google Shape;410;p24"/>
            <p:cNvSpPr/>
            <p:nvPr/>
          </p:nvSpPr>
          <p:spPr>
            <a:xfrm>
              <a:off x="7879391" y="3817760"/>
              <a:ext cx="38100" cy="38100"/>
            </a:xfrm>
            <a:custGeom>
              <a:rect b="b" l="l" r="r" t="t"/>
              <a:pathLst>
                <a:path extrusionOk="0" h="38100" w="3810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24"/>
            <p:cNvSpPr/>
            <p:nvPr/>
          </p:nvSpPr>
          <p:spPr>
            <a:xfrm>
              <a:off x="8061642" y="5632450"/>
              <a:ext cx="44450" cy="44450"/>
            </a:xfrm>
            <a:custGeom>
              <a:rect b="b" l="l" r="r" t="t"/>
              <a:pathLst>
                <a:path extrusionOk="0" h="44450" w="4445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24"/>
            <p:cNvSpPr/>
            <p:nvPr/>
          </p:nvSpPr>
          <p:spPr>
            <a:xfrm>
              <a:off x="8138973" y="6449397"/>
              <a:ext cx="44450" cy="44450"/>
            </a:xfrm>
            <a:custGeom>
              <a:rect b="b" l="l" r="r" t="t"/>
              <a:pathLst>
                <a:path extrusionOk="0" h="44450" w="4445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p24"/>
            <p:cNvSpPr/>
            <p:nvPr/>
          </p:nvSpPr>
          <p:spPr>
            <a:xfrm>
              <a:off x="7841215" y="2717400"/>
              <a:ext cx="63500" cy="63500"/>
            </a:xfrm>
            <a:custGeom>
              <a:rect b="b" l="l" r="r" t="t"/>
              <a:pathLst>
                <a:path extrusionOk="0" h="63500" w="6350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 name="Google Shape;414;p24"/>
            <p:cNvSpPr/>
            <p:nvPr/>
          </p:nvSpPr>
          <p:spPr>
            <a:xfrm>
              <a:off x="8087099" y="5254758"/>
              <a:ext cx="12700" cy="12700"/>
            </a:xfrm>
            <a:custGeom>
              <a:rect b="b" l="l" r="r" t="t"/>
              <a:pathLst>
                <a:path extrusionOk="0" h="12700" w="1270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p24"/>
            <p:cNvSpPr/>
            <p:nvPr/>
          </p:nvSpPr>
          <p:spPr>
            <a:xfrm>
              <a:off x="7795685" y="2468658"/>
              <a:ext cx="31750" cy="31750"/>
            </a:xfrm>
            <a:custGeom>
              <a:rect b="b" l="l" r="r" t="t"/>
              <a:pathLst>
                <a:path extrusionOk="0" h="31750" w="3175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24"/>
            <p:cNvSpPr/>
            <p:nvPr/>
          </p:nvSpPr>
          <p:spPr>
            <a:xfrm>
              <a:off x="7834268" y="2091785"/>
              <a:ext cx="50800" cy="50800"/>
            </a:xfrm>
            <a:custGeom>
              <a:rect b="b" l="l" r="r" t="t"/>
              <a:pathLst>
                <a:path extrusionOk="0" h="50800" w="5080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24"/>
            <p:cNvSpPr/>
            <p:nvPr/>
          </p:nvSpPr>
          <p:spPr>
            <a:xfrm>
              <a:off x="8224386" y="3649345"/>
              <a:ext cx="12700" cy="12700"/>
            </a:xfrm>
            <a:custGeom>
              <a:rect b="b" l="l" r="r" t="t"/>
              <a:pathLst>
                <a:path extrusionOk="0" h="12700" w="1270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p24"/>
            <p:cNvSpPr/>
            <p:nvPr/>
          </p:nvSpPr>
          <p:spPr>
            <a:xfrm>
              <a:off x="8709393" y="3407168"/>
              <a:ext cx="38100" cy="38100"/>
            </a:xfrm>
            <a:custGeom>
              <a:rect b="b" l="l" r="r" t="t"/>
              <a:pathLst>
                <a:path extrusionOk="0" h="38100" w="3810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24"/>
            <p:cNvSpPr/>
            <p:nvPr/>
          </p:nvSpPr>
          <p:spPr>
            <a:xfrm>
              <a:off x="8461077" y="5319395"/>
              <a:ext cx="57150" cy="57150"/>
            </a:xfrm>
            <a:custGeom>
              <a:rect b="b" l="l" r="r" t="t"/>
              <a:pathLst>
                <a:path extrusionOk="0" h="57150" w="5715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24"/>
            <p:cNvSpPr/>
            <p:nvPr/>
          </p:nvSpPr>
          <p:spPr>
            <a:xfrm>
              <a:off x="8423307" y="6592665"/>
              <a:ext cx="44450" cy="44450"/>
            </a:xfrm>
            <a:custGeom>
              <a:rect b="b" l="l" r="r" t="t"/>
              <a:pathLst>
                <a:path extrusionOk="0" h="44450" w="4445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24"/>
            <p:cNvSpPr/>
            <p:nvPr/>
          </p:nvSpPr>
          <p:spPr>
            <a:xfrm>
              <a:off x="8705977" y="2606973"/>
              <a:ext cx="38100" cy="38100"/>
            </a:xfrm>
            <a:custGeom>
              <a:rect b="b" l="l" r="r" t="t"/>
              <a:pathLst>
                <a:path extrusionOk="0" h="38100" w="3810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24"/>
            <p:cNvSpPr/>
            <p:nvPr/>
          </p:nvSpPr>
          <p:spPr>
            <a:xfrm>
              <a:off x="8539423" y="808850"/>
              <a:ext cx="31750" cy="31750"/>
            </a:xfrm>
            <a:custGeom>
              <a:rect b="b" l="l" r="r" t="t"/>
              <a:pathLst>
                <a:path extrusionOk="0" h="31750" w="3175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 name="Google Shape;423;p24"/>
            <p:cNvSpPr/>
            <p:nvPr/>
          </p:nvSpPr>
          <p:spPr>
            <a:xfrm>
              <a:off x="8315319" y="1829613"/>
              <a:ext cx="38100" cy="38100"/>
            </a:xfrm>
            <a:custGeom>
              <a:rect b="b" l="l" r="r" t="t"/>
              <a:pathLst>
                <a:path extrusionOk="0" h="38100" w="3810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24"/>
            <p:cNvSpPr/>
            <p:nvPr/>
          </p:nvSpPr>
          <p:spPr>
            <a:xfrm>
              <a:off x="8251058" y="901662"/>
              <a:ext cx="50800" cy="50800"/>
            </a:xfrm>
            <a:custGeom>
              <a:rect b="b" l="l" r="r" t="t"/>
              <a:pathLst>
                <a:path extrusionOk="0" h="50800" w="5080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p24"/>
            <p:cNvSpPr/>
            <p:nvPr/>
          </p:nvSpPr>
          <p:spPr>
            <a:xfrm>
              <a:off x="8285811" y="2419426"/>
              <a:ext cx="38100" cy="38100"/>
            </a:xfrm>
            <a:custGeom>
              <a:rect b="b" l="l" r="r" t="t"/>
              <a:pathLst>
                <a:path extrusionOk="0" h="38100" w="3810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 name="Google Shape;426;p24"/>
            <p:cNvSpPr/>
            <p:nvPr/>
          </p:nvSpPr>
          <p:spPr>
            <a:xfrm>
              <a:off x="10176104" y="6559493"/>
              <a:ext cx="50800" cy="50800"/>
            </a:xfrm>
            <a:custGeom>
              <a:rect b="b" l="l" r="r" t="t"/>
              <a:pathLst>
                <a:path extrusionOk="0" h="50800" w="5080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 name="Google Shape;427;p24"/>
            <p:cNvSpPr/>
            <p:nvPr/>
          </p:nvSpPr>
          <p:spPr>
            <a:xfrm>
              <a:off x="11090484" y="5157921"/>
              <a:ext cx="50800" cy="50800"/>
            </a:xfrm>
            <a:custGeom>
              <a:rect b="b" l="l" r="r" t="t"/>
              <a:pathLst>
                <a:path extrusionOk="0" h="50800" w="5080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 name="Google Shape;428;p24"/>
            <p:cNvSpPr/>
            <p:nvPr/>
          </p:nvSpPr>
          <p:spPr>
            <a:xfrm>
              <a:off x="11407311" y="436385"/>
              <a:ext cx="25400" cy="25400"/>
            </a:xfrm>
            <a:custGeom>
              <a:rect b="b" l="l" r="r" t="t"/>
              <a:pathLst>
                <a:path extrusionOk="0" h="25400" w="2540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p24"/>
            <p:cNvSpPr/>
            <p:nvPr/>
          </p:nvSpPr>
          <p:spPr>
            <a:xfrm>
              <a:off x="11086465" y="2557278"/>
              <a:ext cx="57150" cy="57150"/>
            </a:xfrm>
            <a:custGeom>
              <a:rect b="b" l="l" r="r" t="t"/>
              <a:pathLst>
                <a:path extrusionOk="0" h="57150" w="5715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 name="Google Shape;430;p24"/>
            <p:cNvSpPr/>
            <p:nvPr/>
          </p:nvSpPr>
          <p:spPr>
            <a:xfrm>
              <a:off x="11432725" y="6649250"/>
              <a:ext cx="50800" cy="50800"/>
            </a:xfrm>
            <a:custGeom>
              <a:rect b="b" l="l" r="r" t="t"/>
              <a:pathLst>
                <a:path extrusionOk="0" h="50800" w="5080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 name="Google Shape;431;p24"/>
            <p:cNvSpPr/>
            <p:nvPr/>
          </p:nvSpPr>
          <p:spPr>
            <a:xfrm>
              <a:off x="10969911" y="4654595"/>
              <a:ext cx="50800" cy="50800"/>
            </a:xfrm>
            <a:custGeom>
              <a:rect b="b" l="l" r="r" t="t"/>
              <a:pathLst>
                <a:path extrusionOk="0" h="50800" w="5080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 name="Google Shape;432;p24"/>
            <p:cNvSpPr/>
            <p:nvPr/>
          </p:nvSpPr>
          <p:spPr>
            <a:xfrm>
              <a:off x="11015790" y="719811"/>
              <a:ext cx="50800" cy="50800"/>
            </a:xfrm>
            <a:custGeom>
              <a:rect b="b" l="l" r="r" t="t"/>
              <a:pathLst>
                <a:path extrusionOk="0" h="50800" w="5080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 name="Google Shape;433;p24"/>
            <p:cNvSpPr/>
            <p:nvPr/>
          </p:nvSpPr>
          <p:spPr>
            <a:xfrm>
              <a:off x="11023943" y="5083480"/>
              <a:ext cx="38100" cy="38100"/>
            </a:xfrm>
            <a:custGeom>
              <a:rect b="b" l="l" r="r" t="t"/>
              <a:pathLst>
                <a:path extrusionOk="0" h="38100" w="3810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 name="Google Shape;434;p24"/>
            <p:cNvSpPr/>
            <p:nvPr/>
          </p:nvSpPr>
          <p:spPr>
            <a:xfrm>
              <a:off x="10999121" y="4607820"/>
              <a:ext cx="19050" cy="19050"/>
            </a:xfrm>
            <a:custGeom>
              <a:rect b="b" l="l" r="r" t="t"/>
              <a:pathLst>
                <a:path extrusionOk="0" h="19050" w="1905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 name="Google Shape;435;p24"/>
            <p:cNvSpPr/>
            <p:nvPr/>
          </p:nvSpPr>
          <p:spPr>
            <a:xfrm>
              <a:off x="11041132" y="1203039"/>
              <a:ext cx="25400" cy="25400"/>
            </a:xfrm>
            <a:custGeom>
              <a:rect b="b" l="l" r="r" t="t"/>
              <a:pathLst>
                <a:path extrusionOk="0" h="25400" w="2540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 name="Google Shape;436;p24"/>
            <p:cNvSpPr/>
            <p:nvPr/>
          </p:nvSpPr>
          <p:spPr>
            <a:xfrm>
              <a:off x="11421352" y="1859521"/>
              <a:ext cx="38100" cy="38100"/>
            </a:xfrm>
            <a:custGeom>
              <a:rect b="b" l="l" r="r" t="t"/>
              <a:pathLst>
                <a:path extrusionOk="0" h="38100" w="3810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 name="Google Shape;437;p24"/>
            <p:cNvSpPr/>
            <p:nvPr/>
          </p:nvSpPr>
          <p:spPr>
            <a:xfrm>
              <a:off x="11856713" y="3738702"/>
              <a:ext cx="50800" cy="50800"/>
            </a:xfrm>
            <a:custGeom>
              <a:rect b="b" l="l" r="r" t="t"/>
              <a:pathLst>
                <a:path extrusionOk="0" h="50800" w="5080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 name="Google Shape;438;p24"/>
            <p:cNvSpPr/>
            <p:nvPr/>
          </p:nvSpPr>
          <p:spPr>
            <a:xfrm>
              <a:off x="11931212" y="1631093"/>
              <a:ext cx="25400" cy="25400"/>
            </a:xfrm>
            <a:custGeom>
              <a:rect b="b" l="l" r="r" t="t"/>
              <a:pathLst>
                <a:path extrusionOk="0" h="25400" w="2540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 name="Google Shape;439;p24"/>
            <p:cNvSpPr/>
            <p:nvPr/>
          </p:nvSpPr>
          <p:spPr>
            <a:xfrm>
              <a:off x="11941855" y="6243656"/>
              <a:ext cx="19050" cy="19050"/>
            </a:xfrm>
            <a:custGeom>
              <a:rect b="b" l="l" r="r" t="t"/>
              <a:pathLst>
                <a:path extrusionOk="0" h="19050" w="1905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 name="Google Shape;440;p24"/>
            <p:cNvSpPr/>
            <p:nvPr/>
          </p:nvSpPr>
          <p:spPr>
            <a:xfrm>
              <a:off x="11552016" y="3767950"/>
              <a:ext cx="31750" cy="31750"/>
            </a:xfrm>
            <a:custGeom>
              <a:rect b="b" l="l" r="r" t="t"/>
              <a:pathLst>
                <a:path extrusionOk="0" h="31750" w="3175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 name="Google Shape;441;p24"/>
            <p:cNvSpPr/>
            <p:nvPr/>
          </p:nvSpPr>
          <p:spPr>
            <a:xfrm>
              <a:off x="11548853" y="4813986"/>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 name="Google Shape;442;p24"/>
            <p:cNvSpPr/>
            <p:nvPr/>
          </p:nvSpPr>
          <p:spPr>
            <a:xfrm>
              <a:off x="11576539" y="2127999"/>
              <a:ext cx="50800" cy="50800"/>
            </a:xfrm>
            <a:custGeom>
              <a:rect b="b" l="l" r="r" t="t"/>
              <a:pathLst>
                <a:path extrusionOk="0" h="50800" w="5080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 name="Google Shape;443;p24"/>
            <p:cNvSpPr/>
            <p:nvPr/>
          </p:nvSpPr>
          <p:spPr>
            <a:xfrm>
              <a:off x="9820059" y="3589223"/>
              <a:ext cx="38100" cy="38100"/>
            </a:xfrm>
            <a:custGeom>
              <a:rect b="b" l="l" r="r" t="t"/>
              <a:pathLst>
                <a:path extrusionOk="0" h="38100" w="3810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 name="Google Shape;444;p24"/>
            <p:cNvSpPr/>
            <p:nvPr/>
          </p:nvSpPr>
          <p:spPr>
            <a:xfrm>
              <a:off x="11449965" y="4266114"/>
              <a:ext cx="38100" cy="38100"/>
            </a:xfrm>
            <a:custGeom>
              <a:rect b="b" l="l" r="r" t="t"/>
              <a:pathLst>
                <a:path extrusionOk="0" h="38100" w="3810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 name="Google Shape;445;p24"/>
            <p:cNvSpPr/>
            <p:nvPr/>
          </p:nvSpPr>
          <p:spPr>
            <a:xfrm>
              <a:off x="10274332" y="4806880"/>
              <a:ext cx="63500" cy="63500"/>
            </a:xfrm>
            <a:custGeom>
              <a:rect b="b" l="l" r="r" t="t"/>
              <a:pathLst>
                <a:path extrusionOk="0" h="63500" w="6350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 name="Google Shape;446;p24"/>
            <p:cNvSpPr/>
            <p:nvPr/>
          </p:nvSpPr>
          <p:spPr>
            <a:xfrm>
              <a:off x="10220522" y="375456"/>
              <a:ext cx="50800" cy="50800"/>
            </a:xfrm>
            <a:custGeom>
              <a:rect b="b" l="l" r="r" t="t"/>
              <a:pathLst>
                <a:path extrusionOk="0" h="50800" w="5080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24"/>
            <p:cNvSpPr/>
            <p:nvPr/>
          </p:nvSpPr>
          <p:spPr>
            <a:xfrm>
              <a:off x="10315201" y="615639"/>
              <a:ext cx="57150" cy="57150"/>
            </a:xfrm>
            <a:custGeom>
              <a:rect b="b" l="l" r="r" t="t"/>
              <a:pathLst>
                <a:path extrusionOk="0" h="57150" w="5715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24"/>
            <p:cNvSpPr/>
            <p:nvPr/>
          </p:nvSpPr>
          <p:spPr>
            <a:xfrm>
              <a:off x="10418363" y="681958"/>
              <a:ext cx="38100" cy="38100"/>
            </a:xfrm>
            <a:custGeom>
              <a:rect b="b" l="l" r="r" t="t"/>
              <a:pathLst>
                <a:path extrusionOk="0" h="38100" w="3810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24"/>
            <p:cNvSpPr/>
            <p:nvPr/>
          </p:nvSpPr>
          <p:spPr>
            <a:xfrm>
              <a:off x="9869163" y="624840"/>
              <a:ext cx="57150" cy="57150"/>
            </a:xfrm>
            <a:custGeom>
              <a:rect b="b" l="l" r="r" t="t"/>
              <a:pathLst>
                <a:path extrusionOk="0" h="57150" w="5715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24"/>
            <p:cNvSpPr/>
            <p:nvPr/>
          </p:nvSpPr>
          <p:spPr>
            <a:xfrm>
              <a:off x="9974238" y="2658637"/>
              <a:ext cx="12700" cy="12700"/>
            </a:xfrm>
            <a:custGeom>
              <a:rect b="b" l="l" r="r" t="t"/>
              <a:pathLst>
                <a:path extrusionOk="0" h="12700" w="1270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24"/>
            <p:cNvSpPr/>
            <p:nvPr/>
          </p:nvSpPr>
          <p:spPr>
            <a:xfrm>
              <a:off x="10036372" y="4416285"/>
              <a:ext cx="50800" cy="50800"/>
            </a:xfrm>
            <a:custGeom>
              <a:rect b="b" l="l" r="r" t="t"/>
              <a:pathLst>
                <a:path extrusionOk="0" h="50800" w="5080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24"/>
            <p:cNvSpPr/>
            <p:nvPr/>
          </p:nvSpPr>
          <p:spPr>
            <a:xfrm>
              <a:off x="10104050" y="5372170"/>
              <a:ext cx="57150" cy="57150"/>
            </a:xfrm>
            <a:custGeom>
              <a:rect b="b" l="l" r="r" t="t"/>
              <a:pathLst>
                <a:path extrusionOk="0" h="57150" w="5715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24"/>
            <p:cNvSpPr/>
            <p:nvPr/>
          </p:nvSpPr>
          <p:spPr>
            <a:xfrm>
              <a:off x="10925511" y="3576060"/>
              <a:ext cx="50800" cy="50800"/>
            </a:xfrm>
            <a:custGeom>
              <a:rect b="b" l="l" r="r" t="t"/>
              <a:pathLst>
                <a:path extrusionOk="0" h="50800" w="5080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 name="Google Shape;454;p24"/>
            <p:cNvSpPr/>
            <p:nvPr/>
          </p:nvSpPr>
          <p:spPr>
            <a:xfrm>
              <a:off x="10645921" y="6313513"/>
              <a:ext cx="38100" cy="38100"/>
            </a:xfrm>
            <a:custGeom>
              <a:rect b="b" l="l" r="r" t="t"/>
              <a:pathLst>
                <a:path extrusionOk="0" h="38100" w="3810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 name="Google Shape;455;p24"/>
            <p:cNvSpPr/>
            <p:nvPr/>
          </p:nvSpPr>
          <p:spPr>
            <a:xfrm>
              <a:off x="10438651" y="2972003"/>
              <a:ext cx="57150" cy="57150"/>
            </a:xfrm>
            <a:custGeom>
              <a:rect b="b" l="l" r="r" t="t"/>
              <a:pathLst>
                <a:path extrusionOk="0" h="57150" w="5715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 name="Google Shape;456;p24"/>
            <p:cNvSpPr/>
            <p:nvPr/>
          </p:nvSpPr>
          <p:spPr>
            <a:xfrm>
              <a:off x="10832897" y="2593118"/>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 name="Google Shape;457;p24"/>
            <p:cNvSpPr/>
            <p:nvPr/>
          </p:nvSpPr>
          <p:spPr>
            <a:xfrm>
              <a:off x="10774552" y="3278213"/>
              <a:ext cx="50800" cy="50800"/>
            </a:xfrm>
            <a:custGeom>
              <a:rect b="b" l="l" r="r" t="t"/>
              <a:pathLst>
                <a:path extrusionOk="0" h="50800" w="5080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 name="Google Shape;458;p24"/>
            <p:cNvSpPr/>
            <p:nvPr/>
          </p:nvSpPr>
          <p:spPr>
            <a:xfrm>
              <a:off x="10458221" y="5310035"/>
              <a:ext cx="57150" cy="57150"/>
            </a:xfrm>
            <a:custGeom>
              <a:rect b="b" l="l" r="r" t="t"/>
              <a:pathLst>
                <a:path extrusionOk="0" h="57150" w="5715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 name="Google Shape;459;p24"/>
            <p:cNvSpPr/>
            <p:nvPr/>
          </p:nvSpPr>
          <p:spPr>
            <a:xfrm>
              <a:off x="10527538" y="3360064"/>
              <a:ext cx="44450" cy="44450"/>
            </a:xfrm>
            <a:custGeom>
              <a:rect b="b" l="l" r="r" t="t"/>
              <a:pathLst>
                <a:path extrusionOk="0" h="44450" w="4445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 name="Google Shape;460;p24"/>
            <p:cNvSpPr/>
            <p:nvPr/>
          </p:nvSpPr>
          <p:spPr>
            <a:xfrm>
              <a:off x="10465670" y="4653204"/>
              <a:ext cx="57150" cy="57150"/>
            </a:xfrm>
            <a:custGeom>
              <a:rect b="b" l="l" r="r" t="t"/>
              <a:pathLst>
                <a:path extrusionOk="0" h="57150" w="5715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 name="Google Shape;461;p24"/>
            <p:cNvSpPr/>
            <p:nvPr/>
          </p:nvSpPr>
          <p:spPr>
            <a:xfrm>
              <a:off x="7098754" y="1894415"/>
              <a:ext cx="31750" cy="31750"/>
            </a:xfrm>
            <a:custGeom>
              <a:rect b="b" l="l" r="r" t="t"/>
              <a:pathLst>
                <a:path extrusionOk="0" h="31750" w="3175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 name="Google Shape;462;p24"/>
            <p:cNvSpPr/>
            <p:nvPr/>
          </p:nvSpPr>
          <p:spPr>
            <a:xfrm>
              <a:off x="6286462" y="2054530"/>
              <a:ext cx="57150" cy="57150"/>
            </a:xfrm>
            <a:custGeom>
              <a:rect b="b" l="l" r="r" t="t"/>
              <a:pathLst>
                <a:path extrusionOk="0" h="57150" w="5715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 name="Google Shape;463;p24"/>
            <p:cNvSpPr/>
            <p:nvPr/>
          </p:nvSpPr>
          <p:spPr>
            <a:xfrm>
              <a:off x="5239684" y="5580971"/>
              <a:ext cx="38100" cy="38100"/>
            </a:xfrm>
            <a:custGeom>
              <a:rect b="b" l="l" r="r" t="t"/>
              <a:pathLst>
                <a:path extrusionOk="0" h="38100" w="3810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 name="Google Shape;464;p24"/>
            <p:cNvSpPr/>
            <p:nvPr/>
          </p:nvSpPr>
          <p:spPr>
            <a:xfrm>
              <a:off x="5181955" y="5905386"/>
              <a:ext cx="25400" cy="25400"/>
            </a:xfrm>
            <a:custGeom>
              <a:rect b="b" l="l" r="r" t="t"/>
              <a:pathLst>
                <a:path extrusionOk="0" h="25400" w="2540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p24"/>
            <p:cNvSpPr/>
            <p:nvPr/>
          </p:nvSpPr>
          <p:spPr>
            <a:xfrm>
              <a:off x="5930551" y="413480"/>
              <a:ext cx="25400" cy="25400"/>
            </a:xfrm>
            <a:custGeom>
              <a:rect b="b" l="l" r="r" t="t"/>
              <a:pathLst>
                <a:path extrusionOk="0" h="25400" w="2540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 name="Google Shape;466;p24"/>
            <p:cNvSpPr/>
            <p:nvPr/>
          </p:nvSpPr>
          <p:spPr>
            <a:xfrm>
              <a:off x="6254528" y="5093081"/>
              <a:ext cx="50800" cy="50800"/>
            </a:xfrm>
            <a:custGeom>
              <a:rect b="b" l="l" r="r" t="t"/>
              <a:pathLst>
                <a:path extrusionOk="0" h="50800" w="5080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 name="Google Shape;467;p24"/>
            <p:cNvSpPr/>
            <p:nvPr/>
          </p:nvSpPr>
          <p:spPr>
            <a:xfrm>
              <a:off x="6317253" y="1997507"/>
              <a:ext cx="25400" cy="25400"/>
            </a:xfrm>
            <a:custGeom>
              <a:rect b="b" l="l" r="r" t="t"/>
              <a:pathLst>
                <a:path extrusionOk="0" h="25400" w="2540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 name="Google Shape;468;p24"/>
            <p:cNvSpPr/>
            <p:nvPr/>
          </p:nvSpPr>
          <p:spPr>
            <a:xfrm>
              <a:off x="5132826" y="2931217"/>
              <a:ext cx="44450" cy="44450"/>
            </a:xfrm>
            <a:custGeom>
              <a:rect b="b" l="l" r="r" t="t"/>
              <a:pathLst>
                <a:path extrusionOk="0" h="44450" w="4445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 name="Google Shape;469;p24"/>
            <p:cNvSpPr/>
            <p:nvPr/>
          </p:nvSpPr>
          <p:spPr>
            <a:xfrm>
              <a:off x="5345106" y="3574148"/>
              <a:ext cx="19050" cy="19050"/>
            </a:xfrm>
            <a:custGeom>
              <a:rect b="b" l="l" r="r" t="t"/>
              <a:pathLst>
                <a:path extrusionOk="0" h="19050" w="1905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 name="Google Shape;470;p24"/>
            <p:cNvSpPr/>
            <p:nvPr/>
          </p:nvSpPr>
          <p:spPr>
            <a:xfrm>
              <a:off x="5131124" y="4230599"/>
              <a:ext cx="31750" cy="31750"/>
            </a:xfrm>
            <a:custGeom>
              <a:rect b="b" l="l" r="r" t="t"/>
              <a:pathLst>
                <a:path extrusionOk="0" h="31750" w="3175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24"/>
            <p:cNvSpPr/>
            <p:nvPr/>
          </p:nvSpPr>
          <p:spPr>
            <a:xfrm>
              <a:off x="6453930" y="2500630"/>
              <a:ext cx="38100" cy="38100"/>
            </a:xfrm>
            <a:custGeom>
              <a:rect b="b" l="l" r="r" t="t"/>
              <a:pathLst>
                <a:path extrusionOk="0" h="38100" w="3810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 name="Google Shape;472;p24"/>
            <p:cNvSpPr/>
            <p:nvPr/>
          </p:nvSpPr>
          <p:spPr>
            <a:xfrm>
              <a:off x="5157736" y="2686857"/>
              <a:ext cx="12700" cy="12700"/>
            </a:xfrm>
            <a:custGeom>
              <a:rect b="b" l="l" r="r" t="t"/>
              <a:pathLst>
                <a:path extrusionOk="0" h="12700" w="1270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 name="Google Shape;473;p24"/>
            <p:cNvSpPr/>
            <p:nvPr/>
          </p:nvSpPr>
          <p:spPr>
            <a:xfrm>
              <a:off x="6468110" y="3456305"/>
              <a:ext cx="25400" cy="25400"/>
            </a:xfrm>
            <a:custGeom>
              <a:rect b="b" l="l" r="r" t="t"/>
              <a:pathLst>
                <a:path extrusionOk="0" h="25400" w="2540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 name="Google Shape;474;p24"/>
            <p:cNvSpPr/>
            <p:nvPr/>
          </p:nvSpPr>
          <p:spPr>
            <a:xfrm>
              <a:off x="6441573" y="598113"/>
              <a:ext cx="31750" cy="31750"/>
            </a:xfrm>
            <a:custGeom>
              <a:rect b="b" l="l" r="r" t="t"/>
              <a:pathLst>
                <a:path extrusionOk="0" h="31750" w="3175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 name="Google Shape;475;p24"/>
            <p:cNvSpPr/>
            <p:nvPr/>
          </p:nvSpPr>
          <p:spPr>
            <a:xfrm>
              <a:off x="6688620" y="5206143"/>
              <a:ext cx="50800" cy="50800"/>
            </a:xfrm>
            <a:custGeom>
              <a:rect b="b" l="l" r="r" t="t"/>
              <a:pathLst>
                <a:path extrusionOk="0" h="50800" w="5080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 name="Google Shape;476;p24"/>
            <p:cNvSpPr/>
            <p:nvPr/>
          </p:nvSpPr>
          <p:spPr>
            <a:xfrm>
              <a:off x="5300301" y="5883580"/>
              <a:ext cx="38100" cy="38100"/>
            </a:xfrm>
            <a:custGeom>
              <a:rect b="b" l="l" r="r" t="t"/>
              <a:pathLst>
                <a:path extrusionOk="0" h="38100" w="3810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 name="Google Shape;477;p24"/>
            <p:cNvSpPr/>
            <p:nvPr/>
          </p:nvSpPr>
          <p:spPr>
            <a:xfrm>
              <a:off x="5582577" y="905847"/>
              <a:ext cx="19050" cy="19050"/>
            </a:xfrm>
            <a:custGeom>
              <a:rect b="b" l="l" r="r" t="t"/>
              <a:pathLst>
                <a:path extrusionOk="0" h="19050" w="1905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 name="Google Shape;478;p24"/>
            <p:cNvSpPr/>
            <p:nvPr/>
          </p:nvSpPr>
          <p:spPr>
            <a:xfrm>
              <a:off x="5593017" y="1881638"/>
              <a:ext cx="19050" cy="19050"/>
            </a:xfrm>
            <a:custGeom>
              <a:rect b="b" l="l" r="r" t="t"/>
              <a:pathLst>
                <a:path extrusionOk="0" h="19050" w="1905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 name="Google Shape;479;p24"/>
            <p:cNvSpPr/>
            <p:nvPr/>
          </p:nvSpPr>
          <p:spPr>
            <a:xfrm>
              <a:off x="5610873" y="6339738"/>
              <a:ext cx="31750" cy="31750"/>
            </a:xfrm>
            <a:custGeom>
              <a:rect b="b" l="l" r="r" t="t"/>
              <a:pathLst>
                <a:path extrusionOk="0" h="31750" w="3175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 name="Google Shape;480;p24"/>
            <p:cNvSpPr/>
            <p:nvPr/>
          </p:nvSpPr>
          <p:spPr>
            <a:xfrm>
              <a:off x="5658510" y="4266527"/>
              <a:ext cx="38100" cy="38100"/>
            </a:xfrm>
            <a:custGeom>
              <a:rect b="b" l="l" r="r" t="t"/>
              <a:pathLst>
                <a:path extrusionOk="0" h="38100" w="3810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p24"/>
            <p:cNvSpPr/>
            <p:nvPr/>
          </p:nvSpPr>
          <p:spPr>
            <a:xfrm>
              <a:off x="5516702" y="3867341"/>
              <a:ext cx="19050" cy="19050"/>
            </a:xfrm>
            <a:custGeom>
              <a:rect b="b" l="l" r="r" t="t"/>
              <a:pathLst>
                <a:path extrusionOk="0" h="19050" w="1905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 name="Google Shape;482;p24"/>
            <p:cNvSpPr/>
            <p:nvPr/>
          </p:nvSpPr>
          <p:spPr>
            <a:xfrm>
              <a:off x="5339042" y="328663"/>
              <a:ext cx="31750" cy="31750"/>
            </a:xfrm>
            <a:custGeom>
              <a:rect b="b" l="l" r="r" t="t"/>
              <a:pathLst>
                <a:path extrusionOk="0" h="31750" w="3175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p24"/>
            <p:cNvSpPr/>
            <p:nvPr/>
          </p:nvSpPr>
          <p:spPr>
            <a:xfrm>
              <a:off x="5478685" y="5502872"/>
              <a:ext cx="12700" cy="12700"/>
            </a:xfrm>
            <a:custGeom>
              <a:rect b="b" l="l" r="r" t="t"/>
              <a:pathLst>
                <a:path extrusionOk="0" h="12700" w="1270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24"/>
            <p:cNvSpPr/>
            <p:nvPr/>
          </p:nvSpPr>
          <p:spPr>
            <a:xfrm>
              <a:off x="5756066" y="5195481"/>
              <a:ext cx="57150" cy="57150"/>
            </a:xfrm>
            <a:custGeom>
              <a:rect b="b" l="l" r="r" t="t"/>
              <a:pathLst>
                <a:path extrusionOk="0" h="57150" w="5715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24"/>
            <p:cNvSpPr/>
            <p:nvPr/>
          </p:nvSpPr>
          <p:spPr>
            <a:xfrm>
              <a:off x="5255933" y="4316330"/>
              <a:ext cx="50800" cy="50800"/>
            </a:xfrm>
            <a:custGeom>
              <a:rect b="b" l="l" r="r" t="t"/>
              <a:pathLst>
                <a:path extrusionOk="0" h="50800" w="5080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24"/>
            <p:cNvSpPr/>
            <p:nvPr/>
          </p:nvSpPr>
          <p:spPr>
            <a:xfrm>
              <a:off x="5882964" y="6806565"/>
              <a:ext cx="31750" cy="31750"/>
            </a:xfrm>
            <a:custGeom>
              <a:rect b="b" l="l" r="r" t="t"/>
              <a:pathLst>
                <a:path extrusionOk="0" h="31750" w="3175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24"/>
            <p:cNvSpPr/>
            <p:nvPr/>
          </p:nvSpPr>
          <p:spPr>
            <a:xfrm>
              <a:off x="5671122" y="4678349"/>
              <a:ext cx="44450" cy="44450"/>
            </a:xfrm>
            <a:custGeom>
              <a:rect b="b" l="l" r="r" t="t"/>
              <a:pathLst>
                <a:path extrusionOk="0" h="44450" w="4445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24"/>
            <p:cNvSpPr/>
            <p:nvPr/>
          </p:nvSpPr>
          <p:spPr>
            <a:xfrm>
              <a:off x="5788520" y="1889436"/>
              <a:ext cx="38100" cy="38100"/>
            </a:xfrm>
            <a:custGeom>
              <a:rect b="b" l="l" r="r" t="t"/>
              <a:pathLst>
                <a:path extrusionOk="0" h="38100" w="3810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24"/>
            <p:cNvSpPr/>
            <p:nvPr/>
          </p:nvSpPr>
          <p:spPr>
            <a:xfrm>
              <a:off x="5787536" y="2861215"/>
              <a:ext cx="25400" cy="25400"/>
            </a:xfrm>
            <a:custGeom>
              <a:rect b="b" l="l" r="r" t="t"/>
              <a:pathLst>
                <a:path extrusionOk="0" h="25400" w="2540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 name="Google Shape;490;p24"/>
            <p:cNvSpPr/>
            <p:nvPr/>
          </p:nvSpPr>
          <p:spPr>
            <a:xfrm>
              <a:off x="5726588" y="2509907"/>
              <a:ext cx="57150" cy="57150"/>
            </a:xfrm>
            <a:custGeom>
              <a:rect b="b" l="l" r="r" t="t"/>
              <a:pathLst>
                <a:path extrusionOk="0" h="57150" w="5715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 name="Google Shape;491;p24"/>
            <p:cNvSpPr/>
            <p:nvPr/>
          </p:nvSpPr>
          <p:spPr>
            <a:xfrm>
              <a:off x="5901601" y="1949710"/>
              <a:ext cx="44450" cy="44450"/>
            </a:xfrm>
            <a:custGeom>
              <a:rect b="b" l="l" r="r" t="t"/>
              <a:pathLst>
                <a:path extrusionOk="0" h="44450" w="4445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 name="Google Shape;492;p24"/>
            <p:cNvSpPr/>
            <p:nvPr/>
          </p:nvSpPr>
          <p:spPr>
            <a:xfrm>
              <a:off x="6499250" y="388785"/>
              <a:ext cx="44450" cy="44450"/>
            </a:xfrm>
            <a:custGeom>
              <a:rect b="b" l="l" r="r" t="t"/>
              <a:pathLst>
                <a:path extrusionOk="0" h="44450" w="4445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 name="Google Shape;493;p24"/>
            <p:cNvSpPr/>
            <p:nvPr/>
          </p:nvSpPr>
          <p:spPr>
            <a:xfrm>
              <a:off x="4914855" y="4184612"/>
              <a:ext cx="50800" cy="50800"/>
            </a:xfrm>
            <a:custGeom>
              <a:rect b="b" l="l" r="r" t="t"/>
              <a:pathLst>
                <a:path extrusionOk="0" h="50800" w="5080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24"/>
            <p:cNvSpPr/>
            <p:nvPr/>
          </p:nvSpPr>
          <p:spPr>
            <a:xfrm>
              <a:off x="7272921" y="139414"/>
              <a:ext cx="44450" cy="44450"/>
            </a:xfrm>
            <a:custGeom>
              <a:rect b="b" l="l" r="r" t="t"/>
              <a:pathLst>
                <a:path extrusionOk="0" h="44450" w="4445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24"/>
            <p:cNvSpPr/>
            <p:nvPr/>
          </p:nvSpPr>
          <p:spPr>
            <a:xfrm>
              <a:off x="7329747" y="2665920"/>
              <a:ext cx="50800" cy="50800"/>
            </a:xfrm>
            <a:custGeom>
              <a:rect b="b" l="l" r="r" t="t"/>
              <a:pathLst>
                <a:path extrusionOk="0" h="50800" w="5080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24"/>
            <p:cNvSpPr/>
            <p:nvPr/>
          </p:nvSpPr>
          <p:spPr>
            <a:xfrm>
              <a:off x="7345673" y="4284910"/>
              <a:ext cx="19050" cy="19050"/>
            </a:xfrm>
            <a:custGeom>
              <a:rect b="b" l="l" r="r" t="t"/>
              <a:pathLst>
                <a:path extrusionOk="0" h="19050" w="1905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24"/>
            <p:cNvSpPr/>
            <p:nvPr/>
          </p:nvSpPr>
          <p:spPr>
            <a:xfrm>
              <a:off x="7247813" y="4994910"/>
              <a:ext cx="25400" cy="25400"/>
            </a:xfrm>
            <a:custGeom>
              <a:rect b="b" l="l" r="r" t="t"/>
              <a:pathLst>
                <a:path extrusionOk="0" h="25400" w="2540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24"/>
            <p:cNvSpPr/>
            <p:nvPr/>
          </p:nvSpPr>
          <p:spPr>
            <a:xfrm>
              <a:off x="7278579" y="5205273"/>
              <a:ext cx="19050" cy="19050"/>
            </a:xfrm>
            <a:custGeom>
              <a:rect b="b" l="l" r="r" t="t"/>
              <a:pathLst>
                <a:path extrusionOk="0" h="19050" w="1905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24"/>
            <p:cNvSpPr/>
            <p:nvPr/>
          </p:nvSpPr>
          <p:spPr>
            <a:xfrm>
              <a:off x="7183748" y="1355331"/>
              <a:ext cx="57150" cy="57150"/>
            </a:xfrm>
            <a:custGeom>
              <a:rect b="b" l="l" r="r" t="t"/>
              <a:pathLst>
                <a:path extrusionOk="0" h="57150" w="5715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24"/>
            <p:cNvSpPr/>
            <p:nvPr/>
          </p:nvSpPr>
          <p:spPr>
            <a:xfrm>
              <a:off x="6778580" y="2303500"/>
              <a:ext cx="57150" cy="57150"/>
            </a:xfrm>
            <a:custGeom>
              <a:rect b="b" l="l" r="r" t="t"/>
              <a:pathLst>
                <a:path extrusionOk="0" h="57150" w="5715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24"/>
            <p:cNvSpPr/>
            <p:nvPr/>
          </p:nvSpPr>
          <p:spPr>
            <a:xfrm>
              <a:off x="7517530" y="4219511"/>
              <a:ext cx="38100" cy="38100"/>
            </a:xfrm>
            <a:custGeom>
              <a:rect b="b" l="l" r="r" t="t"/>
              <a:pathLst>
                <a:path extrusionOk="0" h="38100" w="3810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24"/>
            <p:cNvSpPr/>
            <p:nvPr/>
          </p:nvSpPr>
          <p:spPr>
            <a:xfrm>
              <a:off x="7537907" y="96310"/>
              <a:ext cx="25400" cy="25400"/>
            </a:xfrm>
            <a:custGeom>
              <a:rect b="b" l="l" r="r" t="t"/>
              <a:pathLst>
                <a:path extrusionOk="0" h="25400" w="2540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24"/>
            <p:cNvSpPr/>
            <p:nvPr/>
          </p:nvSpPr>
          <p:spPr>
            <a:xfrm>
              <a:off x="7382999" y="5248161"/>
              <a:ext cx="50800" cy="50800"/>
            </a:xfrm>
            <a:custGeom>
              <a:rect b="b" l="l" r="r" t="t"/>
              <a:pathLst>
                <a:path extrusionOk="0" h="50800" w="5080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24"/>
            <p:cNvSpPr/>
            <p:nvPr/>
          </p:nvSpPr>
          <p:spPr>
            <a:xfrm>
              <a:off x="7616437" y="365246"/>
              <a:ext cx="38100" cy="38100"/>
            </a:xfrm>
            <a:custGeom>
              <a:rect b="b" l="l" r="r" t="t"/>
              <a:pathLst>
                <a:path extrusionOk="0" h="38100" w="3810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24"/>
            <p:cNvSpPr/>
            <p:nvPr/>
          </p:nvSpPr>
          <p:spPr>
            <a:xfrm>
              <a:off x="7502328" y="6224569"/>
              <a:ext cx="38100" cy="38100"/>
            </a:xfrm>
            <a:custGeom>
              <a:rect b="b" l="l" r="r" t="t"/>
              <a:pathLst>
                <a:path extrusionOk="0" h="38100" w="3810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24"/>
            <p:cNvSpPr/>
            <p:nvPr/>
          </p:nvSpPr>
          <p:spPr>
            <a:xfrm>
              <a:off x="4906963" y="1915395"/>
              <a:ext cx="31750" cy="31750"/>
            </a:xfrm>
            <a:custGeom>
              <a:rect b="b" l="l" r="r" t="t"/>
              <a:pathLst>
                <a:path extrusionOk="0" h="31750" w="3175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24"/>
            <p:cNvSpPr/>
            <p:nvPr/>
          </p:nvSpPr>
          <p:spPr>
            <a:xfrm>
              <a:off x="7455402" y="1757680"/>
              <a:ext cx="50800" cy="50800"/>
            </a:xfrm>
            <a:custGeom>
              <a:rect b="b" l="l" r="r" t="t"/>
              <a:pathLst>
                <a:path extrusionOk="0" h="50800" w="5080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 name="Google Shape;508;p24"/>
            <p:cNvSpPr/>
            <p:nvPr/>
          </p:nvSpPr>
          <p:spPr>
            <a:xfrm>
              <a:off x="4980813" y="1252582"/>
              <a:ext cx="44450" cy="44450"/>
            </a:xfrm>
            <a:custGeom>
              <a:rect b="b" l="l" r="r" t="t"/>
              <a:pathLst>
                <a:path extrusionOk="0" h="44450" w="4445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9" name="Google Shape;509;p24"/>
            <p:cNvSpPr/>
            <p:nvPr/>
          </p:nvSpPr>
          <p:spPr>
            <a:xfrm>
              <a:off x="7191045" y="5214080"/>
              <a:ext cx="50800" cy="50800"/>
            </a:xfrm>
            <a:custGeom>
              <a:rect b="b" l="l" r="r" t="t"/>
              <a:pathLst>
                <a:path extrusionOk="0" h="50800" w="5080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24"/>
            <p:cNvSpPr/>
            <p:nvPr/>
          </p:nvSpPr>
          <p:spPr>
            <a:xfrm>
              <a:off x="6902723" y="345021"/>
              <a:ext cx="38100" cy="38100"/>
            </a:xfrm>
            <a:custGeom>
              <a:rect b="b" l="l" r="r" t="t"/>
              <a:pathLst>
                <a:path extrusionOk="0" h="38100" w="3810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 name="Google Shape;511;p24"/>
            <p:cNvSpPr/>
            <p:nvPr/>
          </p:nvSpPr>
          <p:spPr>
            <a:xfrm>
              <a:off x="7032416" y="5395436"/>
              <a:ext cx="31750" cy="31750"/>
            </a:xfrm>
            <a:custGeom>
              <a:rect b="b" l="l" r="r" t="t"/>
              <a:pathLst>
                <a:path extrusionOk="0" h="31750" w="3175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 name="Google Shape;512;p24"/>
            <p:cNvSpPr/>
            <p:nvPr/>
          </p:nvSpPr>
          <p:spPr>
            <a:xfrm>
              <a:off x="6846812" y="6007100"/>
              <a:ext cx="57150" cy="57150"/>
            </a:xfrm>
            <a:custGeom>
              <a:rect b="b" l="l" r="r" t="t"/>
              <a:pathLst>
                <a:path extrusionOk="0" h="57150" w="5715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 name="Google Shape;513;p24"/>
            <p:cNvSpPr/>
            <p:nvPr/>
          </p:nvSpPr>
          <p:spPr>
            <a:xfrm>
              <a:off x="5063211" y="4029577"/>
              <a:ext cx="25400" cy="25400"/>
            </a:xfrm>
            <a:custGeom>
              <a:rect b="b" l="l" r="r" t="t"/>
              <a:pathLst>
                <a:path extrusionOk="0" h="25400" w="2540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 name="Google Shape;514;p24"/>
            <p:cNvSpPr/>
            <p:nvPr/>
          </p:nvSpPr>
          <p:spPr>
            <a:xfrm>
              <a:off x="6883464" y="2836754"/>
              <a:ext cx="57150" cy="57150"/>
            </a:xfrm>
            <a:custGeom>
              <a:rect b="b" l="l" r="r" t="t"/>
              <a:pathLst>
                <a:path extrusionOk="0" h="57150" w="5715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 name="Google Shape;515;p24"/>
            <p:cNvSpPr/>
            <p:nvPr/>
          </p:nvSpPr>
          <p:spPr>
            <a:xfrm>
              <a:off x="7104780" y="1119505"/>
              <a:ext cx="25400" cy="25400"/>
            </a:xfrm>
            <a:custGeom>
              <a:rect b="b" l="l" r="r" t="t"/>
              <a:pathLst>
                <a:path extrusionOk="0" h="25400" w="2540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 name="Google Shape;516;p24"/>
            <p:cNvSpPr/>
            <p:nvPr/>
          </p:nvSpPr>
          <p:spPr>
            <a:xfrm>
              <a:off x="5043354" y="5470214"/>
              <a:ext cx="31750" cy="31750"/>
            </a:xfrm>
            <a:custGeom>
              <a:rect b="b" l="l" r="r" t="t"/>
              <a:pathLst>
                <a:path extrusionOk="0" h="31750" w="3175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 name="Google Shape;517;p24"/>
            <p:cNvSpPr/>
            <p:nvPr/>
          </p:nvSpPr>
          <p:spPr>
            <a:xfrm>
              <a:off x="7170693" y="4121747"/>
              <a:ext cx="38100" cy="38100"/>
            </a:xfrm>
            <a:custGeom>
              <a:rect b="b" l="l" r="r" t="t"/>
              <a:pathLst>
                <a:path extrusionOk="0" h="38100" w="3810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 name="Google Shape;518;p24"/>
            <p:cNvSpPr/>
            <p:nvPr/>
          </p:nvSpPr>
          <p:spPr>
            <a:xfrm>
              <a:off x="4711757" y="4996713"/>
              <a:ext cx="120650" cy="120650"/>
            </a:xfrm>
            <a:custGeom>
              <a:rect b="b" l="l" r="r" t="t"/>
              <a:pathLst>
                <a:path extrusionOk="0" h="120650" w="12065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 name="Google Shape;519;p24"/>
            <p:cNvSpPr/>
            <p:nvPr/>
          </p:nvSpPr>
          <p:spPr>
            <a:xfrm>
              <a:off x="5091182" y="2190902"/>
              <a:ext cx="127000" cy="127000"/>
            </a:xfrm>
            <a:custGeom>
              <a:rect b="b" l="l" r="r" t="t"/>
              <a:pathLst>
                <a:path extrusionOk="0" h="127000" w="12700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p24"/>
            <p:cNvSpPr/>
            <p:nvPr/>
          </p:nvSpPr>
          <p:spPr>
            <a:xfrm>
              <a:off x="11139792" y="5814727"/>
              <a:ext cx="260350" cy="260350"/>
            </a:xfrm>
            <a:custGeom>
              <a:rect b="b" l="l" r="r" t="t"/>
              <a:pathLst>
                <a:path extrusionOk="0" h="260350" w="26035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 name="Google Shape;521;p24"/>
            <p:cNvSpPr/>
            <p:nvPr/>
          </p:nvSpPr>
          <p:spPr>
            <a:xfrm>
              <a:off x="11424876" y="3257239"/>
              <a:ext cx="177800" cy="177800"/>
            </a:xfrm>
            <a:custGeom>
              <a:rect b="b" l="l" r="r" t="t"/>
              <a:pathLst>
                <a:path extrusionOk="0" h="177800" w="17780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 name="Google Shape;522;p24"/>
            <p:cNvSpPr/>
            <p:nvPr/>
          </p:nvSpPr>
          <p:spPr>
            <a:xfrm>
              <a:off x="4178757" y="5115154"/>
              <a:ext cx="190500" cy="190500"/>
            </a:xfrm>
            <a:custGeom>
              <a:rect b="b" l="l" r="r" t="t"/>
              <a:pathLst>
                <a:path extrusionOk="0" h="190500" w="19050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p24"/>
            <p:cNvSpPr/>
            <p:nvPr/>
          </p:nvSpPr>
          <p:spPr>
            <a:xfrm>
              <a:off x="2228615" y="6158865"/>
              <a:ext cx="133350" cy="133350"/>
            </a:xfrm>
            <a:custGeom>
              <a:rect b="b" l="l" r="r" t="t"/>
              <a:pathLst>
                <a:path extrusionOk="0" h="133350" w="13335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24"/>
            <p:cNvSpPr/>
            <p:nvPr/>
          </p:nvSpPr>
          <p:spPr>
            <a:xfrm>
              <a:off x="8543277" y="1143178"/>
              <a:ext cx="228600" cy="228600"/>
            </a:xfrm>
            <a:custGeom>
              <a:rect b="b" l="l" r="r" t="t"/>
              <a:pathLst>
                <a:path extrusionOk="0" h="228600" w="22860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24"/>
            <p:cNvSpPr/>
            <p:nvPr/>
          </p:nvSpPr>
          <p:spPr>
            <a:xfrm>
              <a:off x="1383432" y="1663038"/>
              <a:ext cx="247650" cy="247650"/>
            </a:xfrm>
            <a:custGeom>
              <a:rect b="b" l="l" r="r" t="t"/>
              <a:pathLst>
                <a:path extrusionOk="0" h="247650" w="24765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24"/>
            <p:cNvSpPr/>
            <p:nvPr/>
          </p:nvSpPr>
          <p:spPr>
            <a:xfrm>
              <a:off x="7048214" y="588632"/>
              <a:ext cx="120650" cy="120650"/>
            </a:xfrm>
            <a:custGeom>
              <a:rect b="b" l="l" r="r" t="t"/>
              <a:pathLst>
                <a:path extrusionOk="0" h="120650" w="12065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p24"/>
            <p:cNvSpPr/>
            <p:nvPr/>
          </p:nvSpPr>
          <p:spPr>
            <a:xfrm>
              <a:off x="179953" y="416357"/>
              <a:ext cx="95250" cy="95250"/>
            </a:xfrm>
            <a:custGeom>
              <a:rect b="b" l="l" r="r" t="t"/>
              <a:pathLst>
                <a:path extrusionOk="0" h="95250" w="9525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24"/>
            <p:cNvSpPr/>
            <p:nvPr/>
          </p:nvSpPr>
          <p:spPr>
            <a:xfrm>
              <a:off x="944385" y="847827"/>
              <a:ext cx="209550" cy="209550"/>
            </a:xfrm>
            <a:custGeom>
              <a:rect b="b" l="l" r="r" t="t"/>
              <a:pathLst>
                <a:path extrusionOk="0" h="209550" w="20955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24"/>
            <p:cNvSpPr/>
            <p:nvPr/>
          </p:nvSpPr>
          <p:spPr>
            <a:xfrm>
              <a:off x="7996053" y="4996942"/>
              <a:ext cx="215900" cy="215900"/>
            </a:xfrm>
            <a:custGeom>
              <a:rect b="b" l="l" r="r" t="t"/>
              <a:pathLst>
                <a:path extrusionOk="0" h="215900" w="21590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 name="Google Shape;530;p24"/>
            <p:cNvSpPr/>
            <p:nvPr/>
          </p:nvSpPr>
          <p:spPr>
            <a:xfrm>
              <a:off x="7930852" y="5897010"/>
              <a:ext cx="95250" cy="95250"/>
            </a:xfrm>
            <a:custGeom>
              <a:rect b="b" l="l" r="r" t="t"/>
              <a:pathLst>
                <a:path extrusionOk="0" h="95250" w="9525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24"/>
            <p:cNvSpPr/>
            <p:nvPr/>
          </p:nvSpPr>
          <p:spPr>
            <a:xfrm>
              <a:off x="886714" y="4969777"/>
              <a:ext cx="241300" cy="241300"/>
            </a:xfrm>
            <a:custGeom>
              <a:rect b="b" l="l" r="r" t="t"/>
              <a:pathLst>
                <a:path extrusionOk="0" h="241300" w="24130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24"/>
            <p:cNvSpPr/>
            <p:nvPr/>
          </p:nvSpPr>
          <p:spPr>
            <a:xfrm>
              <a:off x="7615936" y="6549999"/>
              <a:ext cx="190500" cy="190500"/>
            </a:xfrm>
            <a:custGeom>
              <a:rect b="b" l="l" r="r" t="t"/>
              <a:pathLst>
                <a:path extrusionOk="0" h="190500" w="19050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24"/>
            <p:cNvSpPr/>
            <p:nvPr/>
          </p:nvSpPr>
          <p:spPr>
            <a:xfrm>
              <a:off x="9712992" y="6264205"/>
              <a:ext cx="139700" cy="139700"/>
            </a:xfrm>
            <a:custGeom>
              <a:rect b="b" l="l" r="r" t="t"/>
              <a:pathLst>
                <a:path extrusionOk="0" h="139700" w="13970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24"/>
            <p:cNvSpPr/>
            <p:nvPr/>
          </p:nvSpPr>
          <p:spPr>
            <a:xfrm>
              <a:off x="2918981" y="761797"/>
              <a:ext cx="260350" cy="260350"/>
            </a:xfrm>
            <a:custGeom>
              <a:rect b="b" l="l" r="r" t="t"/>
              <a:pathLst>
                <a:path extrusionOk="0" h="260350" w="26035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24"/>
            <p:cNvSpPr/>
            <p:nvPr/>
          </p:nvSpPr>
          <p:spPr>
            <a:xfrm>
              <a:off x="10723810" y="1571644"/>
              <a:ext cx="215900" cy="215900"/>
            </a:xfrm>
            <a:custGeom>
              <a:rect b="b" l="l" r="r" t="t"/>
              <a:pathLst>
                <a:path extrusionOk="0" h="215900" w="21590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24"/>
            <p:cNvSpPr/>
            <p:nvPr/>
          </p:nvSpPr>
          <p:spPr>
            <a:xfrm>
              <a:off x="5794877" y="77438"/>
              <a:ext cx="241300" cy="241300"/>
            </a:xfrm>
            <a:custGeom>
              <a:rect b="b" l="l" r="r" t="t"/>
              <a:pathLst>
                <a:path extrusionOk="0" h="241300" w="24130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24"/>
            <p:cNvSpPr/>
            <p:nvPr/>
          </p:nvSpPr>
          <p:spPr>
            <a:xfrm>
              <a:off x="2441448" y="3763378"/>
              <a:ext cx="260350" cy="260350"/>
            </a:xfrm>
            <a:custGeom>
              <a:rect b="b" l="l" r="r" t="t"/>
              <a:pathLst>
                <a:path extrusionOk="0" h="260350" w="26035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24"/>
            <p:cNvSpPr/>
            <p:nvPr/>
          </p:nvSpPr>
          <p:spPr>
            <a:xfrm>
              <a:off x="884460" y="1888922"/>
              <a:ext cx="114300" cy="114300"/>
            </a:xfrm>
            <a:custGeom>
              <a:rect b="b" l="l" r="r" t="t"/>
              <a:pathLst>
                <a:path extrusionOk="0" h="114300" w="11430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24"/>
            <p:cNvSpPr/>
            <p:nvPr/>
          </p:nvSpPr>
          <p:spPr>
            <a:xfrm>
              <a:off x="6575381" y="6582473"/>
              <a:ext cx="88900" cy="88900"/>
            </a:xfrm>
            <a:custGeom>
              <a:rect b="b" l="l" r="r" t="t"/>
              <a:pathLst>
                <a:path extrusionOk="0" h="88900" w="8890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24"/>
            <p:cNvSpPr/>
            <p:nvPr/>
          </p:nvSpPr>
          <p:spPr>
            <a:xfrm>
              <a:off x="9636201" y="3700926"/>
              <a:ext cx="139700" cy="139700"/>
            </a:xfrm>
            <a:custGeom>
              <a:rect b="b" l="l" r="r" t="t"/>
              <a:pathLst>
                <a:path extrusionOk="0" h="139700" w="13970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41" name="Google Shape;541;p24"/>
          <p:cNvSpPr txBox="1"/>
          <p:nvPr>
            <p:ph idx="12" type="sldNum"/>
          </p:nvPr>
        </p:nvSpPr>
        <p:spPr>
          <a:xfrm>
            <a:off x="4297650" y="4749851"/>
            <a:ext cx="548700" cy="3936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Megrim"/>
                <a:ea typeface="Megrim"/>
                <a:cs typeface="Megrim"/>
                <a:sym typeface="Megrim"/>
              </a:defRPr>
            </a:lvl9pPr>
          </a:lstStyle>
          <a:p>
            <a:pPr indent="0" lvl="0" marL="0" rtl="0" algn="ctr">
              <a:spcBef>
                <a:spcPts val="0"/>
              </a:spcBef>
              <a:spcAft>
                <a:spcPts val="0"/>
              </a:spcAft>
              <a:buNone/>
            </a:pPr>
            <a:fld id="{00000000-1234-1234-1234-123412341234}" type="slidenum">
              <a:rPr lang="en-GB"/>
              <a:t>‹#›</a:t>
            </a:fld>
            <a:endParaRPr/>
          </a:p>
        </p:txBody>
      </p:sp>
      <p:sp>
        <p:nvSpPr>
          <p:cNvPr id="542" name="Google Shape;542;p24"/>
          <p:cNvSpPr txBox="1"/>
          <p:nvPr>
            <p:ph type="title"/>
          </p:nvPr>
        </p:nvSpPr>
        <p:spPr>
          <a:xfrm>
            <a:off x="1315475" y="858500"/>
            <a:ext cx="6513000" cy="620400"/>
          </a:xfrm>
          <a:prstGeom prst="rect">
            <a:avLst/>
          </a:prstGeom>
          <a:noFill/>
          <a:ln>
            <a:noFill/>
          </a:ln>
          <a:effectLst>
            <a:outerShdw blurRad="42863" rotWithShape="0" algn="bl" dir="5400000" dist="9525">
              <a:srgbClr val="20124D">
                <a:alpha val="80000"/>
              </a:srgbClr>
            </a:outerShdw>
          </a:effectLst>
        </p:spPr>
        <p:txBody>
          <a:bodyPr anchorCtr="0" anchor="b" bIns="0" lIns="0" spcFirstLastPara="1" rIns="0" wrap="square" tIns="0">
            <a:noAutofit/>
          </a:bodyPr>
          <a:lstStyle>
            <a:lvl1pPr lvl="0" marR="0" rtl="0" algn="ctr">
              <a:lnSpc>
                <a:spcPct val="100000"/>
              </a:lnSpc>
              <a:spcBef>
                <a:spcPts val="0"/>
              </a:spcBef>
              <a:spcAft>
                <a:spcPts val="0"/>
              </a:spcAft>
              <a:buClr>
                <a:srgbClr val="FFFFFF"/>
              </a:buClr>
              <a:buSzPts val="3200"/>
              <a:buFont typeface="Megrim"/>
              <a:buNone/>
              <a:defRPr b="1" i="0" sz="3200" u="none" cap="none" strike="noStrike">
                <a:solidFill>
                  <a:srgbClr val="FFFFFF"/>
                </a:solidFill>
                <a:latin typeface="Megrim"/>
                <a:ea typeface="Megrim"/>
                <a:cs typeface="Megrim"/>
                <a:sym typeface="Megrim"/>
              </a:defRPr>
            </a:lvl1pPr>
            <a:lvl2pPr lvl="1" marR="0" rtl="0" algn="ctr">
              <a:lnSpc>
                <a:spcPct val="100000"/>
              </a:lnSpc>
              <a:spcBef>
                <a:spcPts val="0"/>
              </a:spcBef>
              <a:spcAft>
                <a:spcPts val="0"/>
              </a:spcAft>
              <a:buClr>
                <a:srgbClr val="FFFFFF"/>
              </a:buClr>
              <a:buSzPts val="3200"/>
              <a:buFont typeface="Megrim"/>
              <a:buNone/>
              <a:defRPr b="1" i="0" sz="3200" u="none" cap="none" strike="noStrike">
                <a:solidFill>
                  <a:srgbClr val="FFFFFF"/>
                </a:solidFill>
                <a:latin typeface="Megrim"/>
                <a:ea typeface="Megrim"/>
                <a:cs typeface="Megrim"/>
                <a:sym typeface="Megrim"/>
              </a:defRPr>
            </a:lvl2pPr>
            <a:lvl3pPr lvl="2" marR="0" rtl="0" algn="ctr">
              <a:lnSpc>
                <a:spcPct val="100000"/>
              </a:lnSpc>
              <a:spcBef>
                <a:spcPts val="0"/>
              </a:spcBef>
              <a:spcAft>
                <a:spcPts val="0"/>
              </a:spcAft>
              <a:buClr>
                <a:srgbClr val="FFFFFF"/>
              </a:buClr>
              <a:buSzPts val="3200"/>
              <a:buFont typeface="Megrim"/>
              <a:buNone/>
              <a:defRPr b="1" i="0" sz="3200" u="none" cap="none" strike="noStrike">
                <a:solidFill>
                  <a:srgbClr val="FFFFFF"/>
                </a:solidFill>
                <a:latin typeface="Megrim"/>
                <a:ea typeface="Megrim"/>
                <a:cs typeface="Megrim"/>
                <a:sym typeface="Megrim"/>
              </a:defRPr>
            </a:lvl3pPr>
            <a:lvl4pPr lvl="3" marR="0" rtl="0" algn="ctr">
              <a:lnSpc>
                <a:spcPct val="100000"/>
              </a:lnSpc>
              <a:spcBef>
                <a:spcPts val="0"/>
              </a:spcBef>
              <a:spcAft>
                <a:spcPts val="0"/>
              </a:spcAft>
              <a:buClr>
                <a:srgbClr val="FFFFFF"/>
              </a:buClr>
              <a:buSzPts val="3200"/>
              <a:buFont typeface="Megrim"/>
              <a:buNone/>
              <a:defRPr b="1" i="0" sz="3200" u="none" cap="none" strike="noStrike">
                <a:solidFill>
                  <a:srgbClr val="FFFFFF"/>
                </a:solidFill>
                <a:latin typeface="Megrim"/>
                <a:ea typeface="Megrim"/>
                <a:cs typeface="Megrim"/>
                <a:sym typeface="Megrim"/>
              </a:defRPr>
            </a:lvl4pPr>
            <a:lvl5pPr lvl="4" marR="0" rtl="0" algn="ctr">
              <a:lnSpc>
                <a:spcPct val="100000"/>
              </a:lnSpc>
              <a:spcBef>
                <a:spcPts val="0"/>
              </a:spcBef>
              <a:spcAft>
                <a:spcPts val="0"/>
              </a:spcAft>
              <a:buClr>
                <a:srgbClr val="FFFFFF"/>
              </a:buClr>
              <a:buSzPts val="3200"/>
              <a:buFont typeface="Megrim"/>
              <a:buNone/>
              <a:defRPr b="1" i="0" sz="3200" u="none" cap="none" strike="noStrike">
                <a:solidFill>
                  <a:srgbClr val="FFFFFF"/>
                </a:solidFill>
                <a:latin typeface="Megrim"/>
                <a:ea typeface="Megrim"/>
                <a:cs typeface="Megrim"/>
                <a:sym typeface="Megrim"/>
              </a:defRPr>
            </a:lvl5pPr>
            <a:lvl6pPr lvl="5" marR="0" rtl="0" algn="ctr">
              <a:lnSpc>
                <a:spcPct val="100000"/>
              </a:lnSpc>
              <a:spcBef>
                <a:spcPts val="0"/>
              </a:spcBef>
              <a:spcAft>
                <a:spcPts val="0"/>
              </a:spcAft>
              <a:buClr>
                <a:srgbClr val="FFFFFF"/>
              </a:buClr>
              <a:buSzPts val="3200"/>
              <a:buFont typeface="Megrim"/>
              <a:buNone/>
              <a:defRPr b="1" i="0" sz="3200" u="none" cap="none" strike="noStrike">
                <a:solidFill>
                  <a:srgbClr val="FFFFFF"/>
                </a:solidFill>
                <a:latin typeface="Megrim"/>
                <a:ea typeface="Megrim"/>
                <a:cs typeface="Megrim"/>
                <a:sym typeface="Megrim"/>
              </a:defRPr>
            </a:lvl6pPr>
            <a:lvl7pPr lvl="6" marR="0" rtl="0" algn="ctr">
              <a:lnSpc>
                <a:spcPct val="100000"/>
              </a:lnSpc>
              <a:spcBef>
                <a:spcPts val="0"/>
              </a:spcBef>
              <a:spcAft>
                <a:spcPts val="0"/>
              </a:spcAft>
              <a:buClr>
                <a:srgbClr val="FFFFFF"/>
              </a:buClr>
              <a:buSzPts val="3200"/>
              <a:buFont typeface="Megrim"/>
              <a:buNone/>
              <a:defRPr b="1" i="0" sz="3200" u="none" cap="none" strike="noStrike">
                <a:solidFill>
                  <a:srgbClr val="FFFFFF"/>
                </a:solidFill>
                <a:latin typeface="Megrim"/>
                <a:ea typeface="Megrim"/>
                <a:cs typeface="Megrim"/>
                <a:sym typeface="Megrim"/>
              </a:defRPr>
            </a:lvl7pPr>
            <a:lvl8pPr lvl="7" marR="0" rtl="0" algn="ctr">
              <a:lnSpc>
                <a:spcPct val="100000"/>
              </a:lnSpc>
              <a:spcBef>
                <a:spcPts val="0"/>
              </a:spcBef>
              <a:spcAft>
                <a:spcPts val="0"/>
              </a:spcAft>
              <a:buClr>
                <a:srgbClr val="FFFFFF"/>
              </a:buClr>
              <a:buSzPts val="3200"/>
              <a:buFont typeface="Megrim"/>
              <a:buNone/>
              <a:defRPr b="1" i="0" sz="3200" u="none" cap="none" strike="noStrike">
                <a:solidFill>
                  <a:srgbClr val="FFFFFF"/>
                </a:solidFill>
                <a:latin typeface="Megrim"/>
                <a:ea typeface="Megrim"/>
                <a:cs typeface="Megrim"/>
                <a:sym typeface="Megrim"/>
              </a:defRPr>
            </a:lvl8pPr>
            <a:lvl9pPr lvl="8" marR="0" rtl="0" algn="ctr">
              <a:lnSpc>
                <a:spcPct val="100000"/>
              </a:lnSpc>
              <a:spcBef>
                <a:spcPts val="0"/>
              </a:spcBef>
              <a:spcAft>
                <a:spcPts val="0"/>
              </a:spcAft>
              <a:buClr>
                <a:srgbClr val="FFFFFF"/>
              </a:buClr>
              <a:buSzPts val="3200"/>
              <a:buFont typeface="Megrim"/>
              <a:buNone/>
              <a:defRPr b="1" i="0" sz="3200" u="none" cap="none" strike="noStrike">
                <a:solidFill>
                  <a:srgbClr val="FFFFFF"/>
                </a:solidFill>
                <a:latin typeface="Megrim"/>
                <a:ea typeface="Megrim"/>
                <a:cs typeface="Megrim"/>
                <a:sym typeface="Megrim"/>
              </a:defRPr>
            </a:lvl9pPr>
          </a:lstStyle>
          <a:p/>
        </p:txBody>
      </p:sp>
      <p:sp>
        <p:nvSpPr>
          <p:cNvPr id="543" name="Google Shape;543;p24"/>
          <p:cNvSpPr txBox="1"/>
          <p:nvPr>
            <p:ph idx="1" type="body"/>
          </p:nvPr>
        </p:nvSpPr>
        <p:spPr>
          <a:xfrm>
            <a:off x="1315475" y="1577785"/>
            <a:ext cx="6513000" cy="2695500"/>
          </a:xfrm>
          <a:prstGeom prst="rect">
            <a:avLst/>
          </a:prstGeom>
          <a:noFill/>
          <a:ln>
            <a:noFill/>
          </a:ln>
          <a:effectLst>
            <a:outerShdw blurRad="42863" rotWithShape="0" algn="bl" dir="5400000" dist="9525">
              <a:srgbClr val="20124D">
                <a:alpha val="80000"/>
              </a:srgbClr>
            </a:outerShdw>
          </a:effectLst>
        </p:spPr>
        <p:txBody>
          <a:bodyPr anchorCtr="0" anchor="t" bIns="0" lIns="0" spcFirstLastPara="1" rIns="0" wrap="square" tIns="0">
            <a:noAutofit/>
          </a:bodyPr>
          <a:lstStyle>
            <a:lvl1pPr indent="-381000" lvl="0" marL="457200" marR="0" rtl="0" algn="l">
              <a:lnSpc>
                <a:spcPct val="100000"/>
              </a:lnSpc>
              <a:spcBef>
                <a:spcPts val="600"/>
              </a:spcBef>
              <a:spcAft>
                <a:spcPts val="0"/>
              </a:spcAft>
              <a:buClr>
                <a:srgbClr val="FFFFFF"/>
              </a:buClr>
              <a:buSzPts val="2400"/>
              <a:buFont typeface="Abel"/>
              <a:buChar char="⋆"/>
              <a:defRPr b="0" i="0" sz="2400" u="none" cap="none" strike="noStrike">
                <a:solidFill>
                  <a:srgbClr val="FFFFFF"/>
                </a:solidFill>
                <a:latin typeface="Abel"/>
                <a:ea typeface="Abel"/>
                <a:cs typeface="Abel"/>
                <a:sym typeface="Abel"/>
              </a:defRPr>
            </a:lvl1pPr>
            <a:lvl2pPr indent="-381000" lvl="1" marL="914400" marR="0" rtl="0" algn="l">
              <a:lnSpc>
                <a:spcPct val="100000"/>
              </a:lnSpc>
              <a:spcBef>
                <a:spcPts val="0"/>
              </a:spcBef>
              <a:spcAft>
                <a:spcPts val="0"/>
              </a:spcAft>
              <a:buClr>
                <a:srgbClr val="FFFFFF"/>
              </a:buClr>
              <a:buSzPts val="2400"/>
              <a:buFont typeface="Abel"/>
              <a:buChar char="⋆"/>
              <a:defRPr b="0" i="0" sz="2400" u="none" cap="none" strike="noStrike">
                <a:solidFill>
                  <a:srgbClr val="FFFFFF"/>
                </a:solidFill>
                <a:latin typeface="Abel"/>
                <a:ea typeface="Abel"/>
                <a:cs typeface="Abel"/>
                <a:sym typeface="Abel"/>
              </a:defRPr>
            </a:lvl2pPr>
            <a:lvl3pPr indent="-381000" lvl="2" marL="1371600" marR="0" rtl="0" algn="l">
              <a:lnSpc>
                <a:spcPct val="100000"/>
              </a:lnSpc>
              <a:spcBef>
                <a:spcPts val="0"/>
              </a:spcBef>
              <a:spcAft>
                <a:spcPts val="0"/>
              </a:spcAft>
              <a:buClr>
                <a:srgbClr val="FFFFFF"/>
              </a:buClr>
              <a:buSzPts val="2400"/>
              <a:buFont typeface="Abel"/>
              <a:buChar char="⋆"/>
              <a:defRPr b="0" i="0" sz="2400" u="none" cap="none" strike="noStrike">
                <a:solidFill>
                  <a:srgbClr val="FFFFFF"/>
                </a:solidFill>
                <a:latin typeface="Abel"/>
                <a:ea typeface="Abel"/>
                <a:cs typeface="Abel"/>
                <a:sym typeface="Abel"/>
              </a:defRPr>
            </a:lvl3pPr>
            <a:lvl4pPr indent="-381000" lvl="3" marL="1828800" marR="0" rtl="0" algn="l">
              <a:lnSpc>
                <a:spcPct val="100000"/>
              </a:lnSpc>
              <a:spcBef>
                <a:spcPts val="0"/>
              </a:spcBef>
              <a:spcAft>
                <a:spcPts val="0"/>
              </a:spcAft>
              <a:buClr>
                <a:srgbClr val="FFFFFF"/>
              </a:buClr>
              <a:buSzPts val="2400"/>
              <a:buFont typeface="Abel"/>
              <a:buChar char="⋆"/>
              <a:defRPr b="0" i="0" sz="2400" u="none" cap="none" strike="noStrike">
                <a:solidFill>
                  <a:srgbClr val="FFFFFF"/>
                </a:solidFill>
                <a:latin typeface="Abel"/>
                <a:ea typeface="Abel"/>
                <a:cs typeface="Abel"/>
                <a:sym typeface="Abel"/>
              </a:defRPr>
            </a:lvl4pPr>
            <a:lvl5pPr indent="-381000" lvl="4" marL="2286000" marR="0" rtl="0" algn="l">
              <a:lnSpc>
                <a:spcPct val="100000"/>
              </a:lnSpc>
              <a:spcBef>
                <a:spcPts val="0"/>
              </a:spcBef>
              <a:spcAft>
                <a:spcPts val="0"/>
              </a:spcAft>
              <a:buClr>
                <a:srgbClr val="FFFFFF"/>
              </a:buClr>
              <a:buSzPts val="2400"/>
              <a:buFont typeface="Abel"/>
              <a:buChar char="⋆"/>
              <a:defRPr b="0" i="0" sz="2400" u="none" cap="none" strike="noStrike">
                <a:solidFill>
                  <a:srgbClr val="FFFFFF"/>
                </a:solidFill>
                <a:latin typeface="Abel"/>
                <a:ea typeface="Abel"/>
                <a:cs typeface="Abel"/>
                <a:sym typeface="Abel"/>
              </a:defRPr>
            </a:lvl5pPr>
            <a:lvl6pPr indent="-381000" lvl="5" marL="2743200" marR="0" rtl="0" algn="l">
              <a:lnSpc>
                <a:spcPct val="100000"/>
              </a:lnSpc>
              <a:spcBef>
                <a:spcPts val="0"/>
              </a:spcBef>
              <a:spcAft>
                <a:spcPts val="0"/>
              </a:spcAft>
              <a:buClr>
                <a:srgbClr val="FFFFFF"/>
              </a:buClr>
              <a:buSzPts val="2400"/>
              <a:buFont typeface="Abel"/>
              <a:buChar char="⋆"/>
              <a:defRPr b="0" i="0" sz="2400" u="none" cap="none" strike="noStrike">
                <a:solidFill>
                  <a:srgbClr val="FFFFFF"/>
                </a:solidFill>
                <a:latin typeface="Abel"/>
                <a:ea typeface="Abel"/>
                <a:cs typeface="Abel"/>
                <a:sym typeface="Abel"/>
              </a:defRPr>
            </a:lvl6pPr>
            <a:lvl7pPr indent="-381000" lvl="6" marL="3200400" marR="0" rtl="0" algn="l">
              <a:lnSpc>
                <a:spcPct val="100000"/>
              </a:lnSpc>
              <a:spcBef>
                <a:spcPts val="0"/>
              </a:spcBef>
              <a:spcAft>
                <a:spcPts val="0"/>
              </a:spcAft>
              <a:buClr>
                <a:srgbClr val="FFFFFF"/>
              </a:buClr>
              <a:buSzPts val="2400"/>
              <a:buFont typeface="Abel"/>
              <a:buChar char="⋆"/>
              <a:defRPr b="0" i="0" sz="2400" u="none" cap="none" strike="noStrike">
                <a:solidFill>
                  <a:srgbClr val="FFFFFF"/>
                </a:solidFill>
                <a:latin typeface="Abel"/>
                <a:ea typeface="Abel"/>
                <a:cs typeface="Abel"/>
                <a:sym typeface="Abel"/>
              </a:defRPr>
            </a:lvl7pPr>
            <a:lvl8pPr indent="-381000" lvl="7" marL="3657600" marR="0" rtl="0" algn="l">
              <a:lnSpc>
                <a:spcPct val="100000"/>
              </a:lnSpc>
              <a:spcBef>
                <a:spcPts val="0"/>
              </a:spcBef>
              <a:spcAft>
                <a:spcPts val="0"/>
              </a:spcAft>
              <a:buClr>
                <a:srgbClr val="FFFFFF"/>
              </a:buClr>
              <a:buSzPts val="2400"/>
              <a:buFont typeface="Abel"/>
              <a:buChar char="⋆"/>
              <a:defRPr b="0" i="0" sz="2400" u="none" cap="none" strike="noStrike">
                <a:solidFill>
                  <a:srgbClr val="FFFFFF"/>
                </a:solidFill>
                <a:latin typeface="Abel"/>
                <a:ea typeface="Abel"/>
                <a:cs typeface="Abel"/>
                <a:sym typeface="Abel"/>
              </a:defRPr>
            </a:lvl8pPr>
            <a:lvl9pPr indent="-381000" lvl="8" marL="4114800" marR="0" rtl="0" algn="l">
              <a:lnSpc>
                <a:spcPct val="100000"/>
              </a:lnSpc>
              <a:spcBef>
                <a:spcPts val="0"/>
              </a:spcBef>
              <a:spcAft>
                <a:spcPts val="0"/>
              </a:spcAft>
              <a:buClr>
                <a:srgbClr val="FFFFFF"/>
              </a:buClr>
              <a:buSzPts val="2400"/>
              <a:buFont typeface="Abel"/>
              <a:buChar char="⋆"/>
              <a:defRPr b="0" i="0" sz="2400" u="none" cap="none" strike="noStrike">
                <a:solidFill>
                  <a:srgbClr val="FFFFFF"/>
                </a:solidFill>
                <a:latin typeface="Abel"/>
                <a:ea typeface="Abel"/>
                <a:cs typeface="Abel"/>
                <a:sym typeface="Abel"/>
              </a:defRPr>
            </a:lvl9pPr>
          </a:lstStyle>
          <a:p/>
        </p:txBody>
      </p:sp>
      <p:grpSp>
        <p:nvGrpSpPr>
          <p:cNvPr id="544" name="Google Shape;544;p24"/>
          <p:cNvGrpSpPr/>
          <p:nvPr/>
        </p:nvGrpSpPr>
        <p:grpSpPr>
          <a:xfrm>
            <a:off x="0" y="0"/>
            <a:ext cx="9144266" cy="5143442"/>
            <a:chOff x="0" y="0"/>
            <a:chExt cx="12190730" cy="6857009"/>
          </a:xfrm>
        </p:grpSpPr>
        <p:sp>
          <p:nvSpPr>
            <p:cNvPr id="545" name="Google Shape;545;p24"/>
            <p:cNvSpPr/>
            <p:nvPr/>
          </p:nvSpPr>
          <p:spPr>
            <a:xfrm>
              <a:off x="0" y="2615209"/>
              <a:ext cx="6197600" cy="4241800"/>
            </a:xfrm>
            <a:custGeom>
              <a:rect b="b" l="l" r="r" t="t"/>
              <a:pathLst>
                <a:path extrusionOk="0" h="4241800" w="619760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p24"/>
            <p:cNvSpPr/>
            <p:nvPr/>
          </p:nvSpPr>
          <p:spPr>
            <a:xfrm>
              <a:off x="7567930" y="0"/>
              <a:ext cx="4622800" cy="3581400"/>
            </a:xfrm>
            <a:custGeom>
              <a:rect b="b" l="l" r="r" t="t"/>
              <a:pathLst>
                <a:path extrusionOk="0" h="3581400" w="462280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7" name="Google Shape;547;p24"/>
            <p:cNvSpPr/>
            <p:nvPr/>
          </p:nvSpPr>
          <p:spPr>
            <a:xfrm>
              <a:off x="0" y="4017702"/>
              <a:ext cx="2660650" cy="2838450"/>
            </a:xfrm>
            <a:custGeom>
              <a:rect b="b" l="l" r="r" t="t"/>
              <a:pathLst>
                <a:path extrusionOk="0" h="2838450" w="266065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24"/>
            <p:cNvSpPr/>
            <p:nvPr/>
          </p:nvSpPr>
          <p:spPr>
            <a:xfrm>
              <a:off x="6719812" y="0"/>
              <a:ext cx="5467350" cy="3562350"/>
            </a:xfrm>
            <a:custGeom>
              <a:rect b="b" l="l" r="r" t="t"/>
              <a:pathLst>
                <a:path extrusionOk="0" h="3562350" w="546735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0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5.jpg"/><Relationship Id="rId9" Type="http://schemas.openxmlformats.org/officeDocument/2006/relationships/image" Target="../media/image18.jpg"/><Relationship Id="rId5" Type="http://schemas.openxmlformats.org/officeDocument/2006/relationships/image" Target="../media/image12.jpg"/><Relationship Id="rId6" Type="http://schemas.openxmlformats.org/officeDocument/2006/relationships/image" Target="../media/image16.jpg"/><Relationship Id="rId7" Type="http://schemas.openxmlformats.org/officeDocument/2006/relationships/image" Target="../media/image20.jpg"/><Relationship Id="rId8"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30.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3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5.jpg"/><Relationship Id="rId4" Type="http://schemas.openxmlformats.org/officeDocument/2006/relationships/image" Target="../media/image36.jpg"/><Relationship Id="rId5" Type="http://schemas.openxmlformats.org/officeDocument/2006/relationships/image" Target="../media/image4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1.png"/><Relationship Id="rId5" Type="http://schemas.openxmlformats.org/officeDocument/2006/relationships/image" Target="../media/image4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jpg"/><Relationship Id="rId6" Type="http://schemas.openxmlformats.org/officeDocument/2006/relationships/image" Target="../media/image6.png"/><Relationship Id="rId7" Type="http://schemas.openxmlformats.org/officeDocument/2006/relationships/image" Target="../media/image14.jpg"/><Relationship Id="rId8"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35"/>
          <p:cNvSpPr txBox="1"/>
          <p:nvPr>
            <p:ph idx="12" type="sldNum"/>
          </p:nvPr>
        </p:nvSpPr>
        <p:spPr>
          <a:xfrm>
            <a:off x="4297650"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GB"/>
              <a:t>‹#›</a:t>
            </a:fld>
            <a:endParaRPr/>
          </a:p>
        </p:txBody>
      </p:sp>
      <p:sp>
        <p:nvSpPr>
          <p:cNvPr id="996" name="Google Shape;996;p35"/>
          <p:cNvSpPr txBox="1"/>
          <p:nvPr/>
        </p:nvSpPr>
        <p:spPr>
          <a:xfrm>
            <a:off x="933300" y="1831675"/>
            <a:ext cx="7277400" cy="126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GB" sz="5400">
                <a:solidFill>
                  <a:schemeClr val="lt1"/>
                </a:solidFill>
                <a:latin typeface="Bebas Neue"/>
                <a:ea typeface="Bebas Neue"/>
                <a:cs typeface="Bebas Neue"/>
                <a:sym typeface="Bebas Neue"/>
              </a:rPr>
              <a:t>S.p.a.c.e.r.</a:t>
            </a:r>
            <a:endParaRPr sz="5400">
              <a:solidFill>
                <a:schemeClr val="lt1"/>
              </a:solidFill>
              <a:latin typeface="Bebas Neue"/>
              <a:ea typeface="Bebas Neue"/>
              <a:cs typeface="Bebas Neue"/>
              <a:sym typeface="Bebas Neue"/>
            </a:endParaRPr>
          </a:p>
          <a:p>
            <a:pPr indent="0" lvl="0" marL="0" rtl="0" algn="ctr">
              <a:lnSpc>
                <a:spcPct val="90000"/>
              </a:lnSpc>
              <a:spcBef>
                <a:spcPts val="0"/>
              </a:spcBef>
              <a:spcAft>
                <a:spcPts val="0"/>
              </a:spcAft>
              <a:buNone/>
            </a:pPr>
            <a:r>
              <a:rPr lang="en-GB" sz="2400">
                <a:solidFill>
                  <a:schemeClr val="lt1"/>
                </a:solidFill>
                <a:latin typeface="Bebas Neue"/>
                <a:ea typeface="Bebas Neue"/>
                <a:cs typeface="Bebas Neue"/>
                <a:sym typeface="Bebas Neue"/>
              </a:rPr>
              <a:t>(swarm propelled Autonomous celestial exploratory ROBOTs)</a:t>
            </a:r>
            <a:endParaRPr/>
          </a:p>
        </p:txBody>
      </p:sp>
      <p:pic>
        <p:nvPicPr>
          <p:cNvPr id="997" name="Google Shape;997;p35"/>
          <p:cNvPicPr preferRelativeResize="0"/>
          <p:nvPr/>
        </p:nvPicPr>
        <p:blipFill>
          <a:blip r:embed="rId3">
            <a:alphaModFix/>
          </a:blip>
          <a:stretch>
            <a:fillRect/>
          </a:stretch>
        </p:blipFill>
        <p:spPr>
          <a:xfrm>
            <a:off x="154925" y="123725"/>
            <a:ext cx="767400" cy="1013575"/>
          </a:xfrm>
          <a:prstGeom prst="rect">
            <a:avLst/>
          </a:prstGeom>
          <a:noFill/>
          <a:ln>
            <a:noFill/>
          </a:ln>
        </p:spPr>
      </p:pic>
      <p:grpSp>
        <p:nvGrpSpPr>
          <p:cNvPr id="998" name="Google Shape;998;p35"/>
          <p:cNvGrpSpPr/>
          <p:nvPr/>
        </p:nvGrpSpPr>
        <p:grpSpPr>
          <a:xfrm rot="-1850805">
            <a:off x="87869" y="2328105"/>
            <a:ext cx="901519" cy="578468"/>
            <a:chOff x="4376200" y="2476500"/>
            <a:chExt cx="2190750" cy="1276350"/>
          </a:xfrm>
        </p:grpSpPr>
        <p:sp>
          <p:nvSpPr>
            <p:cNvPr id="999" name="Google Shape;999;p35"/>
            <p:cNvSpPr/>
            <p:nvPr/>
          </p:nvSpPr>
          <p:spPr>
            <a:xfrm>
              <a:off x="4832350" y="2476500"/>
              <a:ext cx="1276350" cy="1276350"/>
            </a:xfrm>
            <a:custGeom>
              <a:rect b="b" l="l" r="r" t="t"/>
              <a:pathLst>
                <a:path extrusionOk="0" h="1276350" w="127635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p35"/>
            <p:cNvSpPr/>
            <p:nvPr/>
          </p:nvSpPr>
          <p:spPr>
            <a:xfrm>
              <a:off x="4376200" y="2918085"/>
              <a:ext cx="2190750" cy="476250"/>
            </a:xfrm>
            <a:custGeom>
              <a:rect b="b" l="l" r="r" t="t"/>
              <a:pathLst>
                <a:path extrusionOk="0" h="476250" w="219075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01" name="Google Shape;1001;p35"/>
          <p:cNvGrpSpPr/>
          <p:nvPr/>
        </p:nvGrpSpPr>
        <p:grpSpPr>
          <a:xfrm rot="-3171349">
            <a:off x="8097951" y="4136516"/>
            <a:ext cx="912515" cy="929256"/>
            <a:chOff x="7512049" y="977900"/>
            <a:chExt cx="4121150" cy="4127500"/>
          </a:xfrm>
        </p:grpSpPr>
        <p:sp>
          <p:nvSpPr>
            <p:cNvPr id="1002" name="Google Shape;1002;p35"/>
            <p:cNvSpPr/>
            <p:nvPr/>
          </p:nvSpPr>
          <p:spPr>
            <a:xfrm>
              <a:off x="7512049" y="977900"/>
              <a:ext cx="4121150" cy="4127500"/>
            </a:xfrm>
            <a:custGeom>
              <a:rect b="b" l="l" r="r" t="t"/>
              <a:pathLst>
                <a:path extrusionOk="0" h="4127500" w="412115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03" name="Google Shape;1003;p35"/>
            <p:cNvGrpSpPr/>
            <p:nvPr/>
          </p:nvGrpSpPr>
          <p:grpSpPr>
            <a:xfrm>
              <a:off x="7782261" y="986828"/>
              <a:ext cx="3509633" cy="3805633"/>
              <a:chOff x="7782261" y="986828"/>
              <a:chExt cx="3509633" cy="3805633"/>
            </a:xfrm>
          </p:grpSpPr>
          <p:sp>
            <p:nvSpPr>
              <p:cNvPr id="1004" name="Google Shape;1004;p35"/>
              <p:cNvSpPr/>
              <p:nvPr/>
            </p:nvSpPr>
            <p:spPr>
              <a:xfrm>
                <a:off x="8543529" y="1450662"/>
                <a:ext cx="812800" cy="647700"/>
              </a:xfrm>
              <a:custGeom>
                <a:rect b="b" l="l" r="r" t="t"/>
                <a:pathLst>
                  <a:path extrusionOk="0" h="647700" w="81280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p35"/>
              <p:cNvSpPr/>
              <p:nvPr/>
            </p:nvSpPr>
            <p:spPr>
              <a:xfrm>
                <a:off x="8612758" y="1543533"/>
                <a:ext cx="673100" cy="393700"/>
              </a:xfrm>
              <a:custGeom>
                <a:rect b="b" l="l" r="r" t="t"/>
                <a:pathLst>
                  <a:path extrusionOk="0" h="393700" w="67310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p35"/>
              <p:cNvSpPr/>
              <p:nvPr/>
            </p:nvSpPr>
            <p:spPr>
              <a:xfrm>
                <a:off x="10860094" y="2509381"/>
                <a:ext cx="431800" cy="609600"/>
              </a:xfrm>
              <a:custGeom>
                <a:rect b="b" l="l" r="r" t="t"/>
                <a:pathLst>
                  <a:path extrusionOk="0" h="609600" w="43180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p35"/>
              <p:cNvSpPr/>
              <p:nvPr/>
            </p:nvSpPr>
            <p:spPr>
              <a:xfrm>
                <a:off x="10991056" y="2544077"/>
                <a:ext cx="247650" cy="539750"/>
              </a:xfrm>
              <a:custGeom>
                <a:rect b="b" l="l" r="r" t="t"/>
                <a:pathLst>
                  <a:path extrusionOk="0" h="539750" w="24765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8" name="Google Shape;1008;p35"/>
              <p:cNvSpPr/>
              <p:nvPr/>
            </p:nvSpPr>
            <p:spPr>
              <a:xfrm>
                <a:off x="8034994" y="2802312"/>
                <a:ext cx="406400" cy="635000"/>
              </a:xfrm>
              <a:custGeom>
                <a:rect b="b" l="l" r="r" t="t"/>
                <a:pathLst>
                  <a:path extrusionOk="0" h="635000" w="40640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9" name="Google Shape;1009;p35"/>
              <p:cNvSpPr/>
              <p:nvPr/>
            </p:nvSpPr>
            <p:spPr>
              <a:xfrm>
                <a:off x="8068027" y="2822368"/>
                <a:ext cx="228600" cy="596900"/>
              </a:xfrm>
              <a:custGeom>
                <a:rect b="b" l="l" r="r" t="t"/>
                <a:pathLst>
                  <a:path extrusionOk="0" h="596900" w="22860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p35"/>
              <p:cNvSpPr/>
              <p:nvPr/>
            </p:nvSpPr>
            <p:spPr>
              <a:xfrm>
                <a:off x="9716872" y="4417811"/>
                <a:ext cx="533400" cy="374650"/>
              </a:xfrm>
              <a:custGeom>
                <a:rect b="b" l="l" r="r" t="t"/>
                <a:pathLst>
                  <a:path extrusionOk="0" h="374650" w="53340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p35"/>
              <p:cNvSpPr/>
              <p:nvPr/>
            </p:nvSpPr>
            <p:spPr>
              <a:xfrm>
                <a:off x="9746305" y="4533062"/>
                <a:ext cx="476250" cy="215900"/>
              </a:xfrm>
              <a:custGeom>
                <a:rect b="b" l="l" r="r" t="t"/>
                <a:pathLst>
                  <a:path extrusionOk="0" h="215900" w="47625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p35"/>
              <p:cNvSpPr/>
              <p:nvPr/>
            </p:nvSpPr>
            <p:spPr>
              <a:xfrm>
                <a:off x="10308085" y="3788883"/>
                <a:ext cx="673100" cy="641350"/>
              </a:xfrm>
              <a:custGeom>
                <a:rect b="b" l="l" r="r" t="t"/>
                <a:pathLst>
                  <a:path extrusionOk="0" h="641350" w="67310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p35"/>
              <p:cNvSpPr/>
              <p:nvPr/>
            </p:nvSpPr>
            <p:spPr>
              <a:xfrm>
                <a:off x="10404386" y="3901256"/>
                <a:ext cx="488950" cy="438150"/>
              </a:xfrm>
              <a:custGeom>
                <a:rect b="b" l="l" r="r" t="t"/>
                <a:pathLst>
                  <a:path extrusionOk="0" h="438150" w="48895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p35"/>
              <p:cNvSpPr/>
              <p:nvPr/>
            </p:nvSpPr>
            <p:spPr>
              <a:xfrm>
                <a:off x="9830407" y="2168692"/>
                <a:ext cx="812800" cy="704850"/>
              </a:xfrm>
              <a:custGeom>
                <a:rect b="b" l="l" r="r" t="t"/>
                <a:pathLst>
                  <a:path extrusionOk="0" h="704850" w="81280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p35"/>
              <p:cNvSpPr/>
              <p:nvPr/>
            </p:nvSpPr>
            <p:spPr>
              <a:xfrm>
                <a:off x="9922351" y="2272645"/>
                <a:ext cx="635000" cy="457200"/>
              </a:xfrm>
              <a:custGeom>
                <a:rect b="b" l="l" r="r" t="t"/>
                <a:pathLst>
                  <a:path extrusionOk="0" h="457200" w="63500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p35"/>
              <p:cNvSpPr/>
              <p:nvPr/>
            </p:nvSpPr>
            <p:spPr>
              <a:xfrm>
                <a:off x="10150746" y="1432766"/>
                <a:ext cx="577850" cy="476250"/>
              </a:xfrm>
              <a:custGeom>
                <a:rect b="b" l="l" r="r" t="t"/>
                <a:pathLst>
                  <a:path extrusionOk="0" h="476250" w="57785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p35"/>
              <p:cNvSpPr/>
              <p:nvPr/>
            </p:nvSpPr>
            <p:spPr>
              <a:xfrm>
                <a:off x="10207168" y="1502849"/>
                <a:ext cx="469900" cy="298450"/>
              </a:xfrm>
              <a:custGeom>
                <a:rect b="b" l="l" r="r" t="t"/>
                <a:pathLst>
                  <a:path extrusionOk="0" h="298450" w="46990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35"/>
              <p:cNvSpPr/>
              <p:nvPr/>
            </p:nvSpPr>
            <p:spPr>
              <a:xfrm>
                <a:off x="7852752" y="2564556"/>
                <a:ext cx="158750" cy="285750"/>
              </a:xfrm>
              <a:custGeom>
                <a:rect b="b" l="l" r="r" t="t"/>
                <a:pathLst>
                  <a:path extrusionOk="0" h="285750" w="15875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p35"/>
              <p:cNvSpPr/>
              <p:nvPr/>
            </p:nvSpPr>
            <p:spPr>
              <a:xfrm>
                <a:off x="7854243" y="2565397"/>
                <a:ext cx="88900" cy="279400"/>
              </a:xfrm>
              <a:custGeom>
                <a:rect b="b" l="l" r="r" t="t"/>
                <a:pathLst>
                  <a:path extrusionOk="0" h="279400" w="8890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35"/>
              <p:cNvSpPr/>
              <p:nvPr/>
            </p:nvSpPr>
            <p:spPr>
              <a:xfrm>
                <a:off x="9852336" y="1635727"/>
                <a:ext cx="317500" cy="247650"/>
              </a:xfrm>
              <a:custGeom>
                <a:rect b="b" l="l" r="r" t="t"/>
                <a:pathLst>
                  <a:path extrusionOk="0" h="247650" w="31750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p35"/>
              <p:cNvSpPr/>
              <p:nvPr/>
            </p:nvSpPr>
            <p:spPr>
              <a:xfrm>
                <a:off x="9874180" y="1665852"/>
                <a:ext cx="273050" cy="146050"/>
              </a:xfrm>
              <a:custGeom>
                <a:rect b="b" l="l" r="r" t="t"/>
                <a:pathLst>
                  <a:path extrusionOk="0" h="146050" w="27305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2" name="Google Shape;1022;p35"/>
              <p:cNvSpPr/>
              <p:nvPr/>
            </p:nvSpPr>
            <p:spPr>
              <a:xfrm>
                <a:off x="8129275" y="3889326"/>
                <a:ext cx="533400" cy="495300"/>
              </a:xfrm>
              <a:custGeom>
                <a:rect b="b" l="l" r="r" t="t"/>
                <a:pathLst>
                  <a:path extrusionOk="0" h="495300" w="53340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3" name="Google Shape;1023;p35"/>
              <p:cNvSpPr/>
              <p:nvPr/>
            </p:nvSpPr>
            <p:spPr>
              <a:xfrm>
                <a:off x="8198451" y="3980510"/>
                <a:ext cx="400050" cy="330200"/>
              </a:xfrm>
              <a:custGeom>
                <a:rect b="b" l="l" r="r" t="t"/>
                <a:pathLst>
                  <a:path extrusionOk="0" h="330200" w="40005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4" name="Google Shape;1024;p35"/>
              <p:cNvSpPr/>
              <p:nvPr/>
            </p:nvSpPr>
            <p:spPr>
              <a:xfrm>
                <a:off x="8914257" y="2683996"/>
                <a:ext cx="552450" cy="539750"/>
              </a:xfrm>
              <a:custGeom>
                <a:rect b="b" l="l" r="r" t="t"/>
                <a:pathLst>
                  <a:path extrusionOk="0" h="539750" w="55245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5" name="Google Shape;1025;p35"/>
              <p:cNvSpPr/>
              <p:nvPr/>
            </p:nvSpPr>
            <p:spPr>
              <a:xfrm>
                <a:off x="8986030" y="2757731"/>
                <a:ext cx="393700" cy="374650"/>
              </a:xfrm>
              <a:custGeom>
                <a:rect b="b" l="l" r="r" t="t"/>
                <a:pathLst>
                  <a:path extrusionOk="0" h="374650" w="39370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6" name="Google Shape;1026;p35"/>
              <p:cNvSpPr/>
              <p:nvPr/>
            </p:nvSpPr>
            <p:spPr>
              <a:xfrm>
                <a:off x="9259313" y="3652427"/>
                <a:ext cx="660400" cy="393700"/>
              </a:xfrm>
              <a:custGeom>
                <a:rect b="b" l="l" r="r" t="t"/>
                <a:pathLst>
                  <a:path extrusionOk="0" h="393700" w="66040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7" name="Google Shape;1027;p35"/>
              <p:cNvSpPr/>
              <p:nvPr/>
            </p:nvSpPr>
            <p:spPr>
              <a:xfrm>
                <a:off x="9269395" y="3808400"/>
                <a:ext cx="641350" cy="222250"/>
              </a:xfrm>
              <a:custGeom>
                <a:rect b="b" l="l" r="r" t="t"/>
                <a:pathLst>
                  <a:path extrusionOk="0" h="222250" w="64135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8" name="Google Shape;1028;p35"/>
              <p:cNvSpPr/>
              <p:nvPr/>
            </p:nvSpPr>
            <p:spPr>
              <a:xfrm>
                <a:off x="9926284" y="986828"/>
                <a:ext cx="641350" cy="203200"/>
              </a:xfrm>
              <a:custGeom>
                <a:rect b="b" l="l" r="r" t="t"/>
                <a:pathLst>
                  <a:path extrusionOk="0" h="203200" w="64135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9" name="Google Shape;1029;p35"/>
              <p:cNvSpPr/>
              <p:nvPr/>
            </p:nvSpPr>
            <p:spPr>
              <a:xfrm>
                <a:off x="7782261" y="1461503"/>
                <a:ext cx="406400" cy="596900"/>
              </a:xfrm>
              <a:custGeom>
                <a:rect b="b" l="l" r="r" t="t"/>
                <a:pathLst>
                  <a:path extrusionOk="0" h="596900" w="40640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41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1030" name="Google Shape;1030;p35"/>
          <p:cNvGrpSpPr/>
          <p:nvPr/>
        </p:nvGrpSpPr>
        <p:grpSpPr>
          <a:xfrm rot="-2700496">
            <a:off x="7996267" y="281853"/>
            <a:ext cx="2447056" cy="4671229"/>
            <a:chOff x="385907" y="2954040"/>
            <a:chExt cx="2496869" cy="4258164"/>
          </a:xfrm>
        </p:grpSpPr>
        <p:sp>
          <p:nvSpPr>
            <p:cNvPr id="1031" name="Google Shape;1031;p35"/>
            <p:cNvSpPr/>
            <p:nvPr/>
          </p:nvSpPr>
          <p:spPr>
            <a:xfrm rot="-902946">
              <a:off x="2130143" y="3135232"/>
              <a:ext cx="395152" cy="507583"/>
            </a:xfrm>
            <a:prstGeom prst="roundRect">
              <a:avLst>
                <a:gd fmla="val 10020" name="adj"/>
              </a:avLst>
            </a:pr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5"/>
            <p:cNvSpPr/>
            <p:nvPr/>
          </p:nvSpPr>
          <p:spPr>
            <a:xfrm>
              <a:off x="385907" y="3211704"/>
              <a:ext cx="1943100" cy="4000500"/>
            </a:xfrm>
            <a:custGeom>
              <a:rect b="b" l="l" r="r" t="t"/>
              <a:pathLst>
                <a:path extrusionOk="0" h="4000500" w="194310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3" name="Google Shape;1033;p35"/>
            <p:cNvSpPr/>
            <p:nvPr/>
          </p:nvSpPr>
          <p:spPr>
            <a:xfrm>
              <a:off x="2044576" y="3063162"/>
              <a:ext cx="838200" cy="1181100"/>
            </a:xfrm>
            <a:custGeom>
              <a:rect b="b" l="l" r="r" t="t"/>
              <a:pathLst>
                <a:path extrusionOk="0" h="1181100" w="83820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4" name="Google Shape;1034;p35"/>
            <p:cNvSpPr/>
            <p:nvPr/>
          </p:nvSpPr>
          <p:spPr>
            <a:xfrm>
              <a:off x="2167738" y="3232150"/>
              <a:ext cx="247650" cy="88900"/>
            </a:xfrm>
            <a:custGeom>
              <a:rect b="b" l="l" r="r" t="t"/>
              <a:pathLst>
                <a:path extrusionOk="0" h="88900" w="24765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5" name="Google Shape;1035;p35"/>
            <p:cNvSpPr/>
            <p:nvPr/>
          </p:nvSpPr>
          <p:spPr>
            <a:xfrm>
              <a:off x="2056223" y="2954040"/>
              <a:ext cx="406400" cy="374650"/>
            </a:xfrm>
            <a:custGeom>
              <a:rect b="b" l="l" r="r" t="t"/>
              <a:pathLst>
                <a:path extrusionOk="0" h="374650" w="40640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6" name="Google Shape;1036;p35"/>
            <p:cNvSpPr/>
            <p:nvPr/>
          </p:nvSpPr>
          <p:spPr>
            <a:xfrm>
              <a:off x="2108394" y="3050617"/>
              <a:ext cx="298450" cy="228600"/>
            </a:xfrm>
            <a:custGeom>
              <a:rect b="b" l="l" r="r" t="t"/>
              <a:pathLst>
                <a:path extrusionOk="0" h="228600" w="29845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7" name="Google Shape;1037;p35"/>
            <p:cNvSpPr/>
            <p:nvPr/>
          </p:nvSpPr>
          <p:spPr>
            <a:xfrm>
              <a:off x="2133406" y="3111500"/>
              <a:ext cx="31750" cy="101600"/>
            </a:xfrm>
            <a:custGeom>
              <a:rect b="b" l="l" r="r" t="t"/>
              <a:pathLst>
                <a:path extrusionOk="0" h="101600" w="3175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38" name="Google Shape;1038;p35"/>
            <p:cNvGrpSpPr/>
            <p:nvPr/>
          </p:nvGrpSpPr>
          <p:grpSpPr>
            <a:xfrm>
              <a:off x="2044935" y="3180156"/>
              <a:ext cx="777138" cy="952684"/>
              <a:chOff x="2044935" y="3180156"/>
              <a:chExt cx="777138" cy="952684"/>
            </a:xfrm>
          </p:grpSpPr>
          <p:sp>
            <p:nvSpPr>
              <p:cNvPr id="1039" name="Google Shape;1039;p35"/>
              <p:cNvSpPr/>
              <p:nvPr/>
            </p:nvSpPr>
            <p:spPr>
              <a:xfrm>
                <a:off x="2046821" y="3511033"/>
                <a:ext cx="120650" cy="57150"/>
              </a:xfrm>
              <a:custGeom>
                <a:rect b="b" l="l" r="r" t="t"/>
                <a:pathLst>
                  <a:path extrusionOk="0" h="57150" w="12065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0" name="Google Shape;1040;p35"/>
              <p:cNvSpPr/>
              <p:nvPr/>
            </p:nvSpPr>
            <p:spPr>
              <a:xfrm>
                <a:off x="2044935" y="3586202"/>
                <a:ext cx="107950" cy="44450"/>
              </a:xfrm>
              <a:custGeom>
                <a:rect b="b" l="l" r="r" t="t"/>
                <a:pathLst>
                  <a:path extrusionOk="0" h="44450" w="10795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1" name="Google Shape;1041;p35"/>
              <p:cNvSpPr/>
              <p:nvPr/>
            </p:nvSpPr>
            <p:spPr>
              <a:xfrm>
                <a:off x="2093747" y="3777132"/>
                <a:ext cx="69850" cy="31750"/>
              </a:xfrm>
              <a:custGeom>
                <a:rect b="b" l="l" r="r" t="t"/>
                <a:pathLst>
                  <a:path extrusionOk="0" h="31750" w="6985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2" name="Google Shape;1042;p35"/>
              <p:cNvSpPr/>
              <p:nvPr/>
            </p:nvSpPr>
            <p:spPr>
              <a:xfrm>
                <a:off x="2304828" y="3964013"/>
                <a:ext cx="152400" cy="50800"/>
              </a:xfrm>
              <a:custGeom>
                <a:rect b="b" l="l" r="r" t="t"/>
                <a:pathLst>
                  <a:path extrusionOk="0" h="50800" w="15240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3" name="Google Shape;1043;p35"/>
              <p:cNvSpPr/>
              <p:nvPr/>
            </p:nvSpPr>
            <p:spPr>
              <a:xfrm>
                <a:off x="2426513" y="4050290"/>
                <a:ext cx="95250" cy="82550"/>
              </a:xfrm>
              <a:custGeom>
                <a:rect b="b" l="l" r="r" t="t"/>
                <a:pathLst>
                  <a:path extrusionOk="0" h="82550" w="9525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4" name="Google Shape;1044;p35"/>
              <p:cNvSpPr/>
              <p:nvPr/>
            </p:nvSpPr>
            <p:spPr>
              <a:xfrm>
                <a:off x="2733173" y="3829926"/>
                <a:ext cx="88900" cy="120650"/>
              </a:xfrm>
              <a:custGeom>
                <a:rect b="b" l="l" r="r" t="t"/>
                <a:pathLst>
                  <a:path extrusionOk="0" h="120650" w="8890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5" name="Google Shape;1045;p35"/>
              <p:cNvSpPr/>
              <p:nvPr/>
            </p:nvSpPr>
            <p:spPr>
              <a:xfrm>
                <a:off x="2521191" y="3706736"/>
                <a:ext cx="127000" cy="120650"/>
              </a:xfrm>
              <a:custGeom>
                <a:rect b="b" l="l" r="r" t="t"/>
                <a:pathLst>
                  <a:path extrusionOk="0" h="120650" w="12700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6" name="Google Shape;1046;p35"/>
              <p:cNvSpPr/>
              <p:nvPr/>
            </p:nvSpPr>
            <p:spPr>
              <a:xfrm>
                <a:off x="2266372" y="3848519"/>
                <a:ext cx="152400" cy="44450"/>
              </a:xfrm>
              <a:custGeom>
                <a:rect b="b" l="l" r="r" t="t"/>
                <a:pathLst>
                  <a:path extrusionOk="0" h="44450" w="15240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7" name="Google Shape;1047;p35"/>
              <p:cNvSpPr/>
              <p:nvPr/>
            </p:nvSpPr>
            <p:spPr>
              <a:xfrm>
                <a:off x="2598185" y="3770338"/>
                <a:ext cx="120650" cy="120650"/>
              </a:xfrm>
              <a:custGeom>
                <a:rect b="b" l="l" r="r" t="t"/>
                <a:pathLst>
                  <a:path extrusionOk="0" h="120650" w="12065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8" name="Google Shape;1048;p35"/>
              <p:cNvSpPr/>
              <p:nvPr/>
            </p:nvSpPr>
            <p:spPr>
              <a:xfrm>
                <a:off x="2652008" y="3180156"/>
                <a:ext cx="76200" cy="50800"/>
              </a:xfrm>
              <a:custGeom>
                <a:rect b="b" l="l" r="r" t="t"/>
                <a:pathLst>
                  <a:path extrusionOk="0" h="50800" w="7620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9" name="Google Shape;1049;p35"/>
              <p:cNvSpPr/>
              <p:nvPr/>
            </p:nvSpPr>
            <p:spPr>
              <a:xfrm>
                <a:off x="2571545" y="3258046"/>
                <a:ext cx="50800" cy="107950"/>
              </a:xfrm>
              <a:custGeom>
                <a:rect b="b" l="l" r="r" t="t"/>
                <a:pathLst>
                  <a:path extrusionOk="0" h="107950" w="5080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0" name="Google Shape;1050;p35"/>
              <p:cNvSpPr/>
              <p:nvPr/>
            </p:nvSpPr>
            <p:spPr>
              <a:xfrm>
                <a:off x="2519632" y="3269133"/>
                <a:ext cx="25400" cy="107950"/>
              </a:xfrm>
              <a:custGeom>
                <a:rect b="b" l="l" r="r" t="t"/>
                <a:pathLst>
                  <a:path extrusionOk="0" h="107950" w="2540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3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51" name="Google Shape;1051;p35"/>
            <p:cNvSpPr/>
            <p:nvPr/>
          </p:nvSpPr>
          <p:spPr>
            <a:xfrm rot="-927580">
              <a:off x="2237699" y="3390890"/>
              <a:ext cx="228466" cy="178026"/>
            </a:xfrm>
            <a:prstGeom prst="roundRect">
              <a:avLst>
                <a:gd fmla="val 9653" name="adj"/>
              </a:avLst>
            </a:prstGeom>
            <a:solidFill>
              <a:srgbClr val="0E003F">
                <a:alpha val="203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2" name="Google Shape;1052;p35"/>
          <p:cNvSpPr txBox="1"/>
          <p:nvPr/>
        </p:nvSpPr>
        <p:spPr>
          <a:xfrm>
            <a:off x="1812675" y="4427475"/>
            <a:ext cx="53898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a:solidFill>
                  <a:schemeClr val="lt1"/>
                </a:solidFill>
              </a:rPr>
              <a:t>UIE-Department of Mechatronics Engineering</a:t>
            </a:r>
            <a:endParaRPr>
              <a:solidFill>
                <a:schemeClr val="lt1"/>
              </a:solidFill>
            </a:endParaRPr>
          </a:p>
          <a:p>
            <a:pPr indent="0" lvl="0" marL="0" rtl="0" algn="l">
              <a:spcBef>
                <a:spcPts val="0"/>
              </a:spcBef>
              <a:spcAft>
                <a:spcPts val="0"/>
              </a:spcAft>
              <a:buNone/>
            </a:pPr>
            <a:r>
              <a:t/>
            </a:r>
            <a:endParaRPr>
              <a:solidFill>
                <a:schemeClr val="dk1"/>
              </a:solidFill>
              <a:latin typeface="IBM Plex Sans Condensed"/>
              <a:ea typeface="IBM Plex Sans Condensed"/>
              <a:cs typeface="IBM Plex Sans Condensed"/>
              <a:sym typeface="IBM Plex Sans Condensed"/>
            </a:endParaRPr>
          </a:p>
        </p:txBody>
      </p:sp>
      <p:sp>
        <p:nvSpPr>
          <p:cNvPr id="1053" name="Google Shape;1053;p35"/>
          <p:cNvSpPr txBox="1"/>
          <p:nvPr/>
        </p:nvSpPr>
        <p:spPr>
          <a:xfrm>
            <a:off x="1441500" y="200625"/>
            <a:ext cx="62610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700">
                <a:solidFill>
                  <a:schemeClr val="lt1"/>
                </a:solidFill>
                <a:latin typeface="IBM Plex Sans Condensed"/>
                <a:ea typeface="IBM Plex Sans Condensed"/>
                <a:cs typeface="IBM Plex Sans Condensed"/>
                <a:sym typeface="IBM Plex Sans Condensed"/>
              </a:rPr>
              <a:t>Mid Semester Presentation</a:t>
            </a:r>
            <a:br>
              <a:rPr lang="en-GB" sz="2700">
                <a:solidFill>
                  <a:schemeClr val="lt1"/>
                </a:solidFill>
                <a:latin typeface="IBM Plex Sans Condensed"/>
                <a:ea typeface="IBM Plex Sans Condensed"/>
                <a:cs typeface="IBM Plex Sans Condensed"/>
                <a:sym typeface="IBM Plex Sans Condensed"/>
              </a:rPr>
            </a:br>
            <a:r>
              <a:rPr lang="en-GB" sz="1600">
                <a:solidFill>
                  <a:schemeClr val="lt1"/>
                </a:solidFill>
              </a:rPr>
              <a:t>Session: July- December 2021</a:t>
            </a:r>
            <a:endParaRPr sz="1600">
              <a:solidFill>
                <a:schemeClr val="lt1"/>
              </a:solidFill>
            </a:endParaRPr>
          </a:p>
          <a:p>
            <a:pPr indent="0" lvl="0" marL="0" rtl="0" algn="ctr">
              <a:spcBef>
                <a:spcPts val="0"/>
              </a:spcBef>
              <a:spcAft>
                <a:spcPts val="0"/>
              </a:spcAft>
              <a:buNone/>
            </a:pPr>
            <a:r>
              <a:t/>
            </a:r>
            <a:endParaRPr sz="3100">
              <a:solidFill>
                <a:schemeClr val="dk1"/>
              </a:solidFill>
              <a:latin typeface="IBM Plex Sans Condensed"/>
              <a:ea typeface="IBM Plex Sans Condensed"/>
              <a:cs typeface="IBM Plex Sans Condensed"/>
              <a:sym typeface="IBM Plex Sans Condensed"/>
            </a:endParaRPr>
          </a:p>
        </p:txBody>
      </p:sp>
      <p:grpSp>
        <p:nvGrpSpPr>
          <p:cNvPr id="1054" name="Google Shape;1054;p35"/>
          <p:cNvGrpSpPr/>
          <p:nvPr/>
        </p:nvGrpSpPr>
        <p:grpSpPr>
          <a:xfrm rot="1689674">
            <a:off x="101240" y="4682883"/>
            <a:ext cx="506745" cy="527520"/>
            <a:chOff x="570875" y="4322250"/>
            <a:chExt cx="443300" cy="443325"/>
          </a:xfrm>
        </p:grpSpPr>
        <p:sp>
          <p:nvSpPr>
            <p:cNvPr id="1055" name="Google Shape;1055;p35"/>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6" name="Google Shape;1056;p35"/>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7" name="Google Shape;1057;p35"/>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8" name="Google Shape;1058;p35"/>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059" name="Google Shape;1059;p35"/>
          <p:cNvSpPr txBox="1"/>
          <p:nvPr/>
        </p:nvSpPr>
        <p:spPr>
          <a:xfrm>
            <a:off x="-79800" y="3554850"/>
            <a:ext cx="3001500" cy="1800900"/>
          </a:xfrm>
          <a:prstGeom prst="rect">
            <a:avLst/>
          </a:prstGeom>
          <a:noFill/>
          <a:ln>
            <a:noFill/>
          </a:ln>
          <a:effectLst>
            <a:outerShdw blurRad="42863" rotWithShape="0" algn="bl" dir="5400000" dist="9525">
              <a:schemeClr val="dk1">
                <a:alpha val="29800"/>
              </a:schemeClr>
            </a:outerShdw>
          </a:effectLst>
        </p:spPr>
        <p:txBody>
          <a:bodyPr anchorCtr="0" anchor="ctr" bIns="91425" lIns="91425" spcFirstLastPara="1" rIns="91425" wrap="square" tIns="91425">
            <a:spAutoFit/>
          </a:bodyPr>
          <a:lstStyle/>
          <a:p>
            <a:pPr indent="0" lvl="0" marL="0" rtl="0" algn="ctr">
              <a:spcBef>
                <a:spcPts val="0"/>
              </a:spcBef>
              <a:spcAft>
                <a:spcPts val="0"/>
              </a:spcAft>
              <a:buNone/>
            </a:pPr>
            <a:r>
              <a:rPr lang="en-GB" sz="2100">
                <a:solidFill>
                  <a:schemeClr val="lt1"/>
                </a:solidFill>
                <a:latin typeface="Bebas Neue"/>
                <a:ea typeface="Bebas Neue"/>
                <a:cs typeface="Bebas Neue"/>
                <a:sym typeface="Bebas Neue"/>
              </a:rPr>
              <a:t>Submitted to:</a:t>
            </a:r>
            <a:endParaRPr sz="2100">
              <a:solidFill>
                <a:schemeClr val="lt1"/>
              </a:solidFill>
              <a:latin typeface="Bebas Neue"/>
              <a:ea typeface="Bebas Neue"/>
              <a:cs typeface="Bebas Neue"/>
              <a:sym typeface="Bebas Neue"/>
            </a:endParaRPr>
          </a:p>
          <a:p>
            <a:pPr indent="0" lvl="0" marL="0" rtl="0" algn="ctr">
              <a:spcBef>
                <a:spcPts val="0"/>
              </a:spcBef>
              <a:spcAft>
                <a:spcPts val="0"/>
              </a:spcAft>
              <a:buNone/>
            </a:pPr>
            <a:r>
              <a:rPr lang="en-GB" sz="2100">
                <a:solidFill>
                  <a:schemeClr val="lt1"/>
                </a:solidFill>
                <a:latin typeface="Bebas Neue"/>
                <a:ea typeface="Bebas Neue"/>
                <a:cs typeface="Bebas Neue"/>
                <a:sym typeface="Bebas Neue"/>
              </a:rPr>
              <a:t> Inderpreet singh sIR</a:t>
            </a:r>
            <a:r>
              <a:rPr lang="en-GB" sz="2100">
                <a:solidFill>
                  <a:srgbClr val="1B212C"/>
                </a:solidFill>
                <a:latin typeface="Bebas Neue"/>
                <a:ea typeface="Bebas Neue"/>
                <a:cs typeface="Bebas Neue"/>
                <a:sym typeface="Bebas Neue"/>
              </a:rPr>
              <a:t>                                                                                        </a:t>
            </a:r>
            <a:endParaRPr sz="2100">
              <a:solidFill>
                <a:schemeClr val="lt1"/>
              </a:solidFill>
              <a:latin typeface="Bebas Neue"/>
              <a:ea typeface="Bebas Neue"/>
              <a:cs typeface="Bebas Neue"/>
              <a:sym typeface="Bebas Neue"/>
            </a:endParaRPr>
          </a:p>
          <a:p>
            <a:pPr indent="0" lvl="0" marL="0" rtl="0" algn="ctr">
              <a:spcBef>
                <a:spcPts val="0"/>
              </a:spcBef>
              <a:spcAft>
                <a:spcPts val="0"/>
              </a:spcAft>
              <a:buNone/>
            </a:pPr>
            <a:r>
              <a:t/>
            </a:r>
            <a:endParaRPr b="1" sz="2100">
              <a:latin typeface="Bebas Neue"/>
              <a:ea typeface="Bebas Neue"/>
              <a:cs typeface="Bebas Neue"/>
              <a:sym typeface="Bebas Neue"/>
            </a:endParaRPr>
          </a:p>
          <a:p>
            <a:pPr indent="0" lvl="0" marL="0" rtl="0" algn="l">
              <a:spcBef>
                <a:spcPts val="0"/>
              </a:spcBef>
              <a:spcAft>
                <a:spcPts val="0"/>
              </a:spcAft>
              <a:buNone/>
            </a:pPr>
            <a:r>
              <a:t/>
            </a:r>
            <a:endParaRPr b="1" sz="2100">
              <a:latin typeface="Bebas Neue"/>
              <a:ea typeface="Bebas Neue"/>
              <a:cs typeface="Bebas Neue"/>
              <a:sym typeface="Bebas Neue"/>
            </a:endParaRPr>
          </a:p>
          <a:p>
            <a:pPr indent="0" lvl="0" marL="457200" rtl="0" algn="l">
              <a:spcBef>
                <a:spcPts val="0"/>
              </a:spcBef>
              <a:spcAft>
                <a:spcPts val="0"/>
              </a:spcAft>
              <a:buNone/>
            </a:pPr>
            <a:r>
              <a:t/>
            </a:r>
            <a:endParaRPr b="1" sz="2100">
              <a:latin typeface="Bebas Neue"/>
              <a:ea typeface="Bebas Neue"/>
              <a:cs typeface="Bebas Neue"/>
              <a:sym typeface="Bebas Neue"/>
            </a:endParaRPr>
          </a:p>
        </p:txBody>
      </p:sp>
      <p:sp>
        <p:nvSpPr>
          <p:cNvPr id="1060" name="Google Shape;1060;p35"/>
          <p:cNvSpPr txBox="1"/>
          <p:nvPr/>
        </p:nvSpPr>
        <p:spPr>
          <a:xfrm>
            <a:off x="5036025" y="3554850"/>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100">
                <a:solidFill>
                  <a:schemeClr val="lt1"/>
                </a:solidFill>
                <a:latin typeface="Bebas Neue"/>
                <a:ea typeface="Bebas Neue"/>
                <a:cs typeface="Bebas Neue"/>
                <a:sym typeface="Bebas Neue"/>
              </a:rPr>
              <a:t>Submitted by:</a:t>
            </a:r>
            <a:endParaRPr/>
          </a:p>
        </p:txBody>
      </p:sp>
      <p:sp>
        <p:nvSpPr>
          <p:cNvPr id="1061" name="Google Shape;1061;p35"/>
          <p:cNvSpPr txBox="1"/>
          <p:nvPr/>
        </p:nvSpPr>
        <p:spPr>
          <a:xfrm>
            <a:off x="5209200" y="3968550"/>
            <a:ext cx="3001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lt1"/>
                </a:solidFill>
                <a:latin typeface="Bebas Neue"/>
                <a:ea typeface="Bebas Neue"/>
                <a:cs typeface="Bebas Neue"/>
                <a:sym typeface="Bebas Neue"/>
              </a:rPr>
              <a:t>  Preetinder Singh (19BEM1032)</a:t>
            </a:r>
            <a:endParaRPr sz="2100">
              <a:solidFill>
                <a:schemeClr val="lt1"/>
              </a:solidFill>
              <a:latin typeface="Bebas Neue"/>
              <a:ea typeface="Bebas Neue"/>
              <a:cs typeface="Bebas Neue"/>
              <a:sym typeface="Bebas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44"/>
          <p:cNvSpPr txBox="1"/>
          <p:nvPr>
            <p:ph type="title"/>
          </p:nvPr>
        </p:nvSpPr>
        <p:spPr>
          <a:xfrm>
            <a:off x="775350" y="137625"/>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solidFill>
                  <a:schemeClr val="dk1"/>
                </a:solidFill>
              </a:rPr>
              <a:t>Robot making journey</a:t>
            </a:r>
            <a:endParaRPr>
              <a:solidFill>
                <a:schemeClr val="dk1"/>
              </a:solidFill>
            </a:endParaRPr>
          </a:p>
        </p:txBody>
      </p:sp>
      <p:pic>
        <p:nvPicPr>
          <p:cNvPr id="1135" name="Google Shape;1135;p44"/>
          <p:cNvPicPr preferRelativeResize="0"/>
          <p:nvPr/>
        </p:nvPicPr>
        <p:blipFill>
          <a:blip r:embed="rId3">
            <a:alphaModFix/>
          </a:blip>
          <a:stretch>
            <a:fillRect/>
          </a:stretch>
        </p:blipFill>
        <p:spPr>
          <a:xfrm>
            <a:off x="99075" y="2771088"/>
            <a:ext cx="3084602" cy="2313451"/>
          </a:xfrm>
          <a:prstGeom prst="rect">
            <a:avLst/>
          </a:prstGeom>
          <a:noFill/>
          <a:ln>
            <a:noFill/>
          </a:ln>
        </p:spPr>
      </p:pic>
      <p:pic>
        <p:nvPicPr>
          <p:cNvPr id="1136" name="Google Shape;1136;p44"/>
          <p:cNvPicPr preferRelativeResize="0"/>
          <p:nvPr/>
        </p:nvPicPr>
        <p:blipFill>
          <a:blip r:embed="rId4">
            <a:alphaModFix/>
          </a:blip>
          <a:stretch>
            <a:fillRect/>
          </a:stretch>
        </p:blipFill>
        <p:spPr>
          <a:xfrm>
            <a:off x="3340006" y="2771088"/>
            <a:ext cx="2979040" cy="2313451"/>
          </a:xfrm>
          <a:prstGeom prst="rect">
            <a:avLst/>
          </a:prstGeom>
          <a:noFill/>
          <a:ln>
            <a:noFill/>
          </a:ln>
        </p:spPr>
      </p:pic>
      <p:pic>
        <p:nvPicPr>
          <p:cNvPr id="1137" name="Google Shape;1137;p44"/>
          <p:cNvPicPr preferRelativeResize="0"/>
          <p:nvPr/>
        </p:nvPicPr>
        <p:blipFill>
          <a:blip r:embed="rId5">
            <a:alphaModFix/>
          </a:blip>
          <a:stretch>
            <a:fillRect/>
          </a:stretch>
        </p:blipFill>
        <p:spPr>
          <a:xfrm>
            <a:off x="6475375" y="2771089"/>
            <a:ext cx="2583625" cy="2313450"/>
          </a:xfrm>
          <a:prstGeom prst="rect">
            <a:avLst/>
          </a:prstGeom>
          <a:noFill/>
          <a:ln>
            <a:noFill/>
          </a:ln>
        </p:spPr>
      </p:pic>
      <p:pic>
        <p:nvPicPr>
          <p:cNvPr id="1138" name="Google Shape;1138;p44"/>
          <p:cNvPicPr preferRelativeResize="0"/>
          <p:nvPr/>
        </p:nvPicPr>
        <p:blipFill>
          <a:blip r:embed="rId6">
            <a:alphaModFix/>
          </a:blip>
          <a:stretch>
            <a:fillRect/>
          </a:stretch>
        </p:blipFill>
        <p:spPr>
          <a:xfrm>
            <a:off x="2287675" y="638750"/>
            <a:ext cx="2081352" cy="1158075"/>
          </a:xfrm>
          <a:prstGeom prst="rect">
            <a:avLst/>
          </a:prstGeom>
          <a:noFill/>
          <a:ln>
            <a:noFill/>
          </a:ln>
        </p:spPr>
      </p:pic>
      <p:pic>
        <p:nvPicPr>
          <p:cNvPr id="1139" name="Google Shape;1139;p44"/>
          <p:cNvPicPr preferRelativeResize="0"/>
          <p:nvPr/>
        </p:nvPicPr>
        <p:blipFill>
          <a:blip r:embed="rId7">
            <a:alphaModFix/>
          </a:blip>
          <a:stretch>
            <a:fillRect/>
          </a:stretch>
        </p:blipFill>
        <p:spPr>
          <a:xfrm>
            <a:off x="4091150" y="1519577"/>
            <a:ext cx="2081348" cy="1158075"/>
          </a:xfrm>
          <a:prstGeom prst="rect">
            <a:avLst/>
          </a:prstGeom>
          <a:noFill/>
          <a:ln>
            <a:noFill/>
          </a:ln>
        </p:spPr>
      </p:pic>
      <p:pic>
        <p:nvPicPr>
          <p:cNvPr id="1140" name="Google Shape;1140;p44"/>
          <p:cNvPicPr preferRelativeResize="0"/>
          <p:nvPr/>
        </p:nvPicPr>
        <p:blipFill>
          <a:blip r:embed="rId8">
            <a:alphaModFix/>
          </a:blip>
          <a:stretch>
            <a:fillRect/>
          </a:stretch>
        </p:blipFill>
        <p:spPr>
          <a:xfrm>
            <a:off x="6271700" y="600725"/>
            <a:ext cx="2787301" cy="2090476"/>
          </a:xfrm>
          <a:prstGeom prst="rect">
            <a:avLst/>
          </a:prstGeom>
          <a:noFill/>
          <a:ln>
            <a:noFill/>
          </a:ln>
        </p:spPr>
      </p:pic>
      <p:pic>
        <p:nvPicPr>
          <p:cNvPr id="1141" name="Google Shape;1141;p44"/>
          <p:cNvPicPr preferRelativeResize="0"/>
          <p:nvPr/>
        </p:nvPicPr>
        <p:blipFill rotWithShape="1">
          <a:blip r:embed="rId9">
            <a:alphaModFix/>
          </a:blip>
          <a:srcRect b="12109" l="0" r="0" t="30822"/>
          <a:stretch/>
        </p:blipFill>
        <p:spPr>
          <a:xfrm>
            <a:off x="99075" y="613800"/>
            <a:ext cx="2081349" cy="2090487"/>
          </a:xfrm>
          <a:prstGeom prst="rect">
            <a:avLst/>
          </a:prstGeom>
          <a:noFill/>
          <a:ln>
            <a:noFill/>
          </a:ln>
        </p:spPr>
      </p:pic>
      <p:sp>
        <p:nvSpPr>
          <p:cNvPr id="1142" name="Google Shape;1142;p44"/>
          <p:cNvSpPr/>
          <p:nvPr/>
        </p:nvSpPr>
        <p:spPr>
          <a:xfrm>
            <a:off x="2674088" y="2026263"/>
            <a:ext cx="923400" cy="51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4"/>
          <p:cNvSpPr/>
          <p:nvPr/>
        </p:nvSpPr>
        <p:spPr>
          <a:xfrm>
            <a:off x="4858650" y="769038"/>
            <a:ext cx="923400" cy="51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pic>
        <p:nvPicPr>
          <p:cNvPr id="1148" name="Google Shape;1148;p45"/>
          <p:cNvPicPr preferRelativeResize="0"/>
          <p:nvPr/>
        </p:nvPicPr>
        <p:blipFill rotWithShape="1">
          <a:blip r:embed="rId3">
            <a:alphaModFix/>
          </a:blip>
          <a:srcRect b="10071" l="0" r="0" t="19396"/>
          <a:stretch/>
        </p:blipFill>
        <p:spPr>
          <a:xfrm>
            <a:off x="97875" y="1172950"/>
            <a:ext cx="8948249" cy="3548289"/>
          </a:xfrm>
          <a:prstGeom prst="rect">
            <a:avLst/>
          </a:prstGeom>
          <a:noFill/>
          <a:ln>
            <a:noFill/>
          </a:ln>
        </p:spPr>
      </p:pic>
      <p:sp>
        <p:nvSpPr>
          <p:cNvPr id="1149" name="Google Shape;1149;p45"/>
          <p:cNvSpPr txBox="1"/>
          <p:nvPr/>
        </p:nvSpPr>
        <p:spPr>
          <a:xfrm>
            <a:off x="2923100" y="233525"/>
            <a:ext cx="4491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900">
                <a:latin typeface="Bebas Neue"/>
                <a:ea typeface="Bebas Neue"/>
                <a:cs typeface="Bebas Neue"/>
                <a:sym typeface="Bebas Neue"/>
              </a:rPr>
              <a:t>Virtual Discussions</a:t>
            </a:r>
            <a:endParaRPr b="1" sz="3900">
              <a:latin typeface="Bebas Neue"/>
              <a:ea typeface="Bebas Neue"/>
              <a:cs typeface="Bebas Neue"/>
              <a:sym typeface="Bebas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46"/>
          <p:cNvSpPr txBox="1"/>
          <p:nvPr/>
        </p:nvSpPr>
        <p:spPr>
          <a:xfrm>
            <a:off x="143550" y="0"/>
            <a:ext cx="8856900" cy="65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GB" sz="3400">
                <a:solidFill>
                  <a:schemeClr val="lt1"/>
                </a:solidFill>
                <a:latin typeface="Bebas Neue"/>
                <a:ea typeface="Bebas Neue"/>
                <a:cs typeface="Bebas Neue"/>
                <a:sym typeface="Bebas Neue"/>
              </a:rPr>
              <a:t>Modification on the design and work progress:</a:t>
            </a:r>
            <a:endParaRPr sz="3400">
              <a:solidFill>
                <a:schemeClr val="lt1"/>
              </a:solidFill>
              <a:latin typeface="Bebas Neue"/>
              <a:ea typeface="Bebas Neue"/>
              <a:cs typeface="Bebas Neue"/>
              <a:sym typeface="Bebas Neue"/>
            </a:endParaRPr>
          </a:p>
        </p:txBody>
      </p:sp>
      <p:pic>
        <p:nvPicPr>
          <p:cNvPr id="1155" name="Google Shape;1155;p46"/>
          <p:cNvPicPr preferRelativeResize="0"/>
          <p:nvPr/>
        </p:nvPicPr>
        <p:blipFill>
          <a:blip r:embed="rId3">
            <a:alphaModFix/>
          </a:blip>
          <a:stretch>
            <a:fillRect/>
          </a:stretch>
        </p:blipFill>
        <p:spPr>
          <a:xfrm>
            <a:off x="5186650" y="639425"/>
            <a:ext cx="3364675" cy="2047275"/>
          </a:xfrm>
          <a:prstGeom prst="rect">
            <a:avLst/>
          </a:prstGeom>
          <a:noFill/>
          <a:ln>
            <a:noFill/>
          </a:ln>
        </p:spPr>
      </p:pic>
      <p:pic>
        <p:nvPicPr>
          <p:cNvPr id="1156" name="Google Shape;1156;p46"/>
          <p:cNvPicPr preferRelativeResize="0"/>
          <p:nvPr/>
        </p:nvPicPr>
        <p:blipFill>
          <a:blip r:embed="rId4">
            <a:alphaModFix/>
          </a:blip>
          <a:stretch>
            <a:fillRect/>
          </a:stretch>
        </p:blipFill>
        <p:spPr>
          <a:xfrm>
            <a:off x="5186650" y="3055825"/>
            <a:ext cx="3364674" cy="1977725"/>
          </a:xfrm>
          <a:prstGeom prst="rect">
            <a:avLst/>
          </a:prstGeom>
          <a:noFill/>
          <a:ln>
            <a:noFill/>
          </a:ln>
        </p:spPr>
      </p:pic>
      <p:pic>
        <p:nvPicPr>
          <p:cNvPr id="1157" name="Google Shape;1157;p46"/>
          <p:cNvPicPr preferRelativeResize="0"/>
          <p:nvPr/>
        </p:nvPicPr>
        <p:blipFill>
          <a:blip r:embed="rId5">
            <a:alphaModFix/>
          </a:blip>
          <a:stretch>
            <a:fillRect/>
          </a:stretch>
        </p:blipFill>
        <p:spPr>
          <a:xfrm>
            <a:off x="628362" y="3082413"/>
            <a:ext cx="3293302" cy="1924549"/>
          </a:xfrm>
          <a:prstGeom prst="rect">
            <a:avLst/>
          </a:prstGeom>
          <a:noFill/>
          <a:ln>
            <a:noFill/>
          </a:ln>
        </p:spPr>
      </p:pic>
      <p:pic>
        <p:nvPicPr>
          <p:cNvPr id="1158" name="Google Shape;1158;p46"/>
          <p:cNvPicPr preferRelativeResize="0"/>
          <p:nvPr/>
        </p:nvPicPr>
        <p:blipFill>
          <a:blip r:embed="rId6">
            <a:alphaModFix/>
          </a:blip>
          <a:stretch>
            <a:fillRect/>
          </a:stretch>
        </p:blipFill>
        <p:spPr>
          <a:xfrm>
            <a:off x="933150" y="808200"/>
            <a:ext cx="2829084" cy="21218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47"/>
          <p:cNvSpPr txBox="1"/>
          <p:nvPr>
            <p:ph type="title"/>
          </p:nvPr>
        </p:nvSpPr>
        <p:spPr>
          <a:xfrm>
            <a:off x="775340" y="-56280"/>
            <a:ext cx="7593300" cy="6420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p>
            <a:pPr indent="0" lvl="0" marL="0" rtl="0" algn="ctr">
              <a:lnSpc>
                <a:spcPct val="90000"/>
              </a:lnSpc>
              <a:spcBef>
                <a:spcPts val="0"/>
              </a:spcBef>
              <a:spcAft>
                <a:spcPts val="0"/>
              </a:spcAft>
              <a:buSzPts val="3400"/>
              <a:buNone/>
            </a:pPr>
            <a:r>
              <a:rPr lang="en-GB"/>
              <a:t>Modification on the design and work progress:</a:t>
            </a:r>
            <a:endParaRPr/>
          </a:p>
        </p:txBody>
      </p:sp>
      <p:sp>
        <p:nvSpPr>
          <p:cNvPr id="1164" name="Google Shape;1164;p47"/>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p>
            <a:pPr indent="0" lvl="0" marL="0" rtl="0" algn="r">
              <a:lnSpc>
                <a:spcPct val="90000"/>
              </a:lnSpc>
              <a:spcBef>
                <a:spcPts val="0"/>
              </a:spcBef>
              <a:spcAft>
                <a:spcPts val="0"/>
              </a:spcAft>
              <a:buSzPts val="1800"/>
              <a:buNone/>
            </a:pPr>
            <a:fld id="{00000000-1234-1234-1234-123412341234}" type="slidenum">
              <a:rPr lang="en-GB"/>
              <a:t>‹#›</a:t>
            </a:fld>
            <a:endParaRPr/>
          </a:p>
        </p:txBody>
      </p:sp>
      <p:grpSp>
        <p:nvGrpSpPr>
          <p:cNvPr id="1165" name="Google Shape;1165;p47"/>
          <p:cNvGrpSpPr/>
          <p:nvPr/>
        </p:nvGrpSpPr>
        <p:grpSpPr>
          <a:xfrm>
            <a:off x="6112837" y="2571750"/>
            <a:ext cx="2840226" cy="3645025"/>
            <a:chOff x="5864288" y="1238675"/>
            <a:chExt cx="2840226" cy="3645025"/>
          </a:xfrm>
        </p:grpSpPr>
        <p:pic>
          <p:nvPicPr>
            <p:cNvPr id="1166" name="Google Shape;1166;p47"/>
            <p:cNvPicPr preferRelativeResize="0"/>
            <p:nvPr/>
          </p:nvPicPr>
          <p:blipFill rotWithShape="1">
            <a:blip r:embed="rId3">
              <a:alphaModFix/>
            </a:blip>
            <a:srcRect b="0" l="0" r="0" t="0"/>
            <a:stretch/>
          </p:blipFill>
          <p:spPr>
            <a:xfrm>
              <a:off x="5864288" y="1238675"/>
              <a:ext cx="2840226" cy="3645025"/>
            </a:xfrm>
            <a:prstGeom prst="rect">
              <a:avLst/>
            </a:prstGeom>
            <a:noFill/>
            <a:ln>
              <a:noFill/>
            </a:ln>
          </p:spPr>
        </p:pic>
        <p:pic>
          <p:nvPicPr>
            <p:cNvPr id="1167" name="Google Shape;1167;p47"/>
            <p:cNvPicPr preferRelativeResize="0"/>
            <p:nvPr/>
          </p:nvPicPr>
          <p:blipFill rotWithShape="1">
            <a:blip r:embed="rId4">
              <a:alphaModFix/>
            </a:blip>
            <a:srcRect b="0" l="0" r="0" t="0"/>
            <a:stretch/>
          </p:blipFill>
          <p:spPr>
            <a:xfrm>
              <a:off x="7087476" y="1833431"/>
              <a:ext cx="241950" cy="170793"/>
            </a:xfrm>
            <a:prstGeom prst="rect">
              <a:avLst/>
            </a:prstGeom>
            <a:noFill/>
            <a:ln>
              <a:noFill/>
            </a:ln>
          </p:spPr>
        </p:pic>
      </p:grpSp>
      <p:pic>
        <p:nvPicPr>
          <p:cNvPr id="1168" name="Google Shape;1168;p47"/>
          <p:cNvPicPr preferRelativeResize="0"/>
          <p:nvPr/>
        </p:nvPicPr>
        <p:blipFill>
          <a:blip r:embed="rId5">
            <a:alphaModFix/>
          </a:blip>
          <a:stretch>
            <a:fillRect/>
          </a:stretch>
        </p:blipFill>
        <p:spPr>
          <a:xfrm>
            <a:off x="145189" y="585725"/>
            <a:ext cx="2477661" cy="2130925"/>
          </a:xfrm>
          <a:prstGeom prst="rect">
            <a:avLst/>
          </a:prstGeom>
          <a:noFill/>
          <a:ln>
            <a:noFill/>
          </a:ln>
        </p:spPr>
      </p:pic>
      <p:pic>
        <p:nvPicPr>
          <p:cNvPr id="1169" name="Google Shape;1169;p47"/>
          <p:cNvPicPr preferRelativeResize="0"/>
          <p:nvPr/>
        </p:nvPicPr>
        <p:blipFill>
          <a:blip r:embed="rId6">
            <a:alphaModFix/>
          </a:blip>
          <a:stretch>
            <a:fillRect/>
          </a:stretch>
        </p:blipFill>
        <p:spPr>
          <a:xfrm>
            <a:off x="170370" y="2885350"/>
            <a:ext cx="2427299" cy="2074551"/>
          </a:xfrm>
          <a:prstGeom prst="rect">
            <a:avLst/>
          </a:prstGeom>
          <a:noFill/>
          <a:ln>
            <a:noFill/>
          </a:ln>
        </p:spPr>
      </p:pic>
      <p:pic>
        <p:nvPicPr>
          <p:cNvPr id="1170" name="Google Shape;1170;p47"/>
          <p:cNvPicPr preferRelativeResize="0"/>
          <p:nvPr/>
        </p:nvPicPr>
        <p:blipFill>
          <a:blip r:embed="rId7">
            <a:alphaModFix/>
          </a:blip>
          <a:stretch>
            <a:fillRect/>
          </a:stretch>
        </p:blipFill>
        <p:spPr>
          <a:xfrm>
            <a:off x="3423050" y="2861412"/>
            <a:ext cx="2477650" cy="2122437"/>
          </a:xfrm>
          <a:prstGeom prst="rect">
            <a:avLst/>
          </a:prstGeom>
          <a:noFill/>
          <a:ln>
            <a:noFill/>
          </a:ln>
        </p:spPr>
      </p:pic>
      <p:pic>
        <p:nvPicPr>
          <p:cNvPr id="1171" name="Google Shape;1171;p47"/>
          <p:cNvPicPr preferRelativeResize="0"/>
          <p:nvPr/>
        </p:nvPicPr>
        <p:blipFill>
          <a:blip r:embed="rId8">
            <a:alphaModFix/>
          </a:blip>
          <a:stretch>
            <a:fillRect/>
          </a:stretch>
        </p:blipFill>
        <p:spPr>
          <a:xfrm>
            <a:off x="3448225" y="585725"/>
            <a:ext cx="2427300" cy="2130925"/>
          </a:xfrm>
          <a:prstGeom prst="rect">
            <a:avLst/>
          </a:prstGeom>
          <a:noFill/>
          <a:ln>
            <a:noFill/>
          </a:ln>
        </p:spPr>
      </p:pic>
      <p:pic>
        <p:nvPicPr>
          <p:cNvPr id="1172" name="Google Shape;1172;p47"/>
          <p:cNvPicPr preferRelativeResize="0"/>
          <p:nvPr/>
        </p:nvPicPr>
        <p:blipFill>
          <a:blip r:embed="rId9">
            <a:alphaModFix/>
          </a:blip>
          <a:stretch>
            <a:fillRect/>
          </a:stretch>
        </p:blipFill>
        <p:spPr>
          <a:xfrm>
            <a:off x="6655150" y="585725"/>
            <a:ext cx="2297925" cy="213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48"/>
          <p:cNvSpPr txBox="1"/>
          <p:nvPr>
            <p:ph type="ctrTitle"/>
          </p:nvPr>
        </p:nvSpPr>
        <p:spPr>
          <a:xfrm>
            <a:off x="1009950" y="-332225"/>
            <a:ext cx="7124100" cy="92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GB" sz="2900"/>
              <a:t>SIMULATION TEST ON Generative designed mAGNESIUM FRAME</a:t>
            </a:r>
            <a:endParaRPr sz="2900"/>
          </a:p>
        </p:txBody>
      </p:sp>
      <p:pic>
        <p:nvPicPr>
          <p:cNvPr id="1178" name="Google Shape;1178;p48"/>
          <p:cNvPicPr preferRelativeResize="0"/>
          <p:nvPr/>
        </p:nvPicPr>
        <p:blipFill>
          <a:blip r:embed="rId3">
            <a:alphaModFix/>
          </a:blip>
          <a:stretch>
            <a:fillRect/>
          </a:stretch>
        </p:blipFill>
        <p:spPr>
          <a:xfrm>
            <a:off x="53575" y="824313"/>
            <a:ext cx="6222330" cy="3494875"/>
          </a:xfrm>
          <a:prstGeom prst="rect">
            <a:avLst/>
          </a:prstGeom>
          <a:noFill/>
          <a:ln>
            <a:noFill/>
          </a:ln>
        </p:spPr>
      </p:pic>
      <p:sp>
        <p:nvSpPr>
          <p:cNvPr id="1179" name="Google Shape;1179;p48"/>
          <p:cNvSpPr txBox="1"/>
          <p:nvPr/>
        </p:nvSpPr>
        <p:spPr>
          <a:xfrm>
            <a:off x="-82049" y="4423700"/>
            <a:ext cx="6688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solidFill>
                  <a:srgbClr val="0000FF"/>
                </a:solidFill>
                <a:latin typeface="IBM Plex Sans Condensed"/>
                <a:ea typeface="IBM Plex Sans Condensed"/>
                <a:cs typeface="IBM Plex Sans Condensed"/>
                <a:sym typeface="IBM Plex Sans Condensed"/>
              </a:rPr>
              <a:t> Net weight of Additively Manufactured frame= 0.88 Kg = 880 g</a:t>
            </a:r>
            <a:r>
              <a:rPr b="1" lang="en-GB">
                <a:latin typeface="IBM Plex Sans Condensed"/>
                <a:ea typeface="IBM Plex Sans Condensed"/>
                <a:cs typeface="IBM Plex Sans Condensed"/>
                <a:sym typeface="IBM Plex Sans Condensed"/>
              </a:rPr>
              <a:t>   </a:t>
            </a:r>
            <a:endParaRPr b="1">
              <a:latin typeface="IBM Plex Sans Condensed"/>
              <a:ea typeface="IBM Plex Sans Condensed"/>
              <a:cs typeface="IBM Plex Sans Condensed"/>
              <a:sym typeface="IBM Plex Sans Condensed"/>
            </a:endParaRPr>
          </a:p>
        </p:txBody>
      </p:sp>
      <p:sp>
        <p:nvSpPr>
          <p:cNvPr id="1180" name="Google Shape;1180;p48"/>
          <p:cNvSpPr txBox="1"/>
          <p:nvPr/>
        </p:nvSpPr>
        <p:spPr>
          <a:xfrm>
            <a:off x="6275900" y="1509025"/>
            <a:ext cx="61722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0000FF"/>
                </a:solidFill>
                <a:latin typeface="IBM Plex Sans Condensed"/>
                <a:ea typeface="IBM Plex Sans Condensed"/>
                <a:cs typeface="IBM Plex Sans Condensed"/>
                <a:sym typeface="IBM Plex Sans Condensed"/>
              </a:rPr>
              <a:t>Minimum </a:t>
            </a:r>
            <a:endParaRPr sz="2000">
              <a:solidFill>
                <a:srgbClr val="0000FF"/>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lang="en-GB" sz="2000">
                <a:solidFill>
                  <a:srgbClr val="0000FF"/>
                </a:solidFill>
                <a:latin typeface="IBM Plex Sans Condensed"/>
                <a:ea typeface="IBM Plex Sans Condensed"/>
                <a:cs typeface="IBM Plex Sans Condensed"/>
                <a:sym typeface="IBM Plex Sans Condensed"/>
              </a:rPr>
              <a:t>Factor Of Safety</a:t>
            </a:r>
            <a:r>
              <a:rPr b="1" lang="en-GB" sz="2000">
                <a:solidFill>
                  <a:srgbClr val="0000FF"/>
                </a:solidFill>
                <a:latin typeface="IBM Plex Sans Condensed"/>
                <a:ea typeface="IBM Plex Sans Condensed"/>
                <a:cs typeface="IBM Plex Sans Condensed"/>
                <a:sym typeface="IBM Plex Sans Condensed"/>
              </a:rPr>
              <a:t> = 288</a:t>
            </a:r>
            <a:br>
              <a:rPr lang="en-GB">
                <a:latin typeface="IBM Plex Sans Condensed"/>
                <a:ea typeface="IBM Plex Sans Condensed"/>
                <a:cs typeface="IBM Plex Sans Condensed"/>
                <a:sym typeface="IBM Plex Sans Condensed"/>
              </a:rPr>
            </a:br>
            <a:br>
              <a:rPr lang="en-GB">
                <a:latin typeface="IBM Plex Sans Condensed"/>
                <a:ea typeface="IBM Plex Sans Condensed"/>
                <a:cs typeface="IBM Plex Sans Condensed"/>
                <a:sym typeface="IBM Plex Sans Condensed"/>
              </a:rPr>
            </a:br>
            <a:r>
              <a:rPr lang="en-GB" sz="2100">
                <a:solidFill>
                  <a:srgbClr val="0000FF"/>
                </a:solidFill>
                <a:latin typeface="IBM Plex Sans Condensed"/>
                <a:ea typeface="IBM Plex Sans Condensed"/>
                <a:cs typeface="IBM Plex Sans Condensed"/>
                <a:sym typeface="IBM Plex Sans Condensed"/>
              </a:rPr>
              <a:t>The body can bear max</a:t>
            </a:r>
            <a:br>
              <a:rPr lang="en-GB" sz="2100">
                <a:solidFill>
                  <a:srgbClr val="0000FF"/>
                </a:solidFill>
                <a:latin typeface="IBM Plex Sans Condensed"/>
                <a:ea typeface="IBM Plex Sans Condensed"/>
                <a:cs typeface="IBM Plex Sans Condensed"/>
                <a:sym typeface="IBM Plex Sans Condensed"/>
              </a:rPr>
            </a:br>
            <a:r>
              <a:rPr lang="en-GB" sz="2100">
                <a:solidFill>
                  <a:srgbClr val="0000FF"/>
                </a:solidFill>
                <a:latin typeface="IBM Plex Sans Condensed"/>
                <a:ea typeface="IBM Plex Sans Condensed"/>
                <a:cs typeface="IBM Plex Sans Condensed"/>
                <a:sym typeface="IBM Plex Sans Condensed"/>
              </a:rPr>
              <a:t>weight before breaking</a:t>
            </a:r>
            <a:br>
              <a:rPr b="1" lang="en-GB" sz="2100">
                <a:solidFill>
                  <a:srgbClr val="0000FF"/>
                </a:solidFill>
                <a:latin typeface="IBM Plex Sans Condensed"/>
                <a:ea typeface="IBM Plex Sans Condensed"/>
                <a:cs typeface="IBM Plex Sans Condensed"/>
                <a:sym typeface="IBM Plex Sans Condensed"/>
              </a:rPr>
            </a:br>
            <a:br>
              <a:rPr b="1" lang="en-GB" sz="2100">
                <a:solidFill>
                  <a:srgbClr val="0000FF"/>
                </a:solidFill>
                <a:latin typeface="IBM Plex Sans Condensed"/>
                <a:ea typeface="IBM Plex Sans Condensed"/>
                <a:cs typeface="IBM Plex Sans Condensed"/>
                <a:sym typeface="IBM Plex Sans Condensed"/>
              </a:rPr>
            </a:br>
            <a:r>
              <a:rPr lang="en-GB" sz="2100">
                <a:solidFill>
                  <a:srgbClr val="0000FF"/>
                </a:solidFill>
                <a:latin typeface="IBM Plex Sans Condensed"/>
                <a:ea typeface="IBM Plex Sans Condensed"/>
                <a:cs typeface="IBM Plex Sans Condensed"/>
                <a:sym typeface="IBM Plex Sans Condensed"/>
              </a:rPr>
              <a:t>=288 X 0.88 =</a:t>
            </a:r>
            <a:r>
              <a:rPr b="1" lang="en-GB" sz="2100">
                <a:solidFill>
                  <a:srgbClr val="0000FF"/>
                </a:solidFill>
                <a:latin typeface="IBM Plex Sans Condensed"/>
                <a:ea typeface="IBM Plex Sans Condensed"/>
                <a:cs typeface="IBM Plex Sans Condensed"/>
                <a:sym typeface="IBM Plex Sans Condensed"/>
              </a:rPr>
              <a:t> 253.44 Kg</a:t>
            </a:r>
            <a:endParaRPr b="1" sz="2100">
              <a:solidFill>
                <a:srgbClr val="0000FF"/>
              </a:solidFill>
              <a:latin typeface="IBM Plex Sans Condensed"/>
              <a:ea typeface="IBM Plex Sans Condensed"/>
              <a:cs typeface="IBM Plex Sans Condensed"/>
              <a:sym typeface="IBM Plex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49"/>
          <p:cNvSpPr txBox="1"/>
          <p:nvPr>
            <p:ph type="title"/>
          </p:nvPr>
        </p:nvSpPr>
        <p:spPr>
          <a:xfrm>
            <a:off x="775350" y="165275"/>
            <a:ext cx="7593300" cy="64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sz="3700"/>
              <a:t>Work Distribution</a:t>
            </a:r>
            <a:endParaRPr sz="3700"/>
          </a:p>
        </p:txBody>
      </p:sp>
      <p:sp>
        <p:nvSpPr>
          <p:cNvPr id="1186" name="Google Shape;1186;p49"/>
          <p:cNvSpPr txBox="1"/>
          <p:nvPr>
            <p:ph idx="1" type="body"/>
          </p:nvPr>
        </p:nvSpPr>
        <p:spPr>
          <a:xfrm>
            <a:off x="3590526" y="1141825"/>
            <a:ext cx="1734000" cy="30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Pacha Bhanuprasad</a:t>
            </a:r>
            <a:endParaRPr/>
          </a:p>
          <a:p>
            <a:pPr indent="0" lvl="0" marL="0" rtl="0" algn="l">
              <a:spcBef>
                <a:spcPts val="0"/>
              </a:spcBef>
              <a:spcAft>
                <a:spcPts val="0"/>
              </a:spcAft>
              <a:buNone/>
            </a:pPr>
            <a:r>
              <a:rPr lang="en-GB"/>
              <a:t>*</a:t>
            </a:r>
            <a:r>
              <a:rPr lang="en-GB" sz="1600"/>
              <a:t>Idea generation</a:t>
            </a:r>
            <a:endParaRPr sz="1600"/>
          </a:p>
          <a:p>
            <a:pPr indent="0" lvl="0" marL="0" rtl="0" algn="l">
              <a:spcBef>
                <a:spcPts val="0"/>
              </a:spcBef>
              <a:spcAft>
                <a:spcPts val="0"/>
              </a:spcAft>
              <a:buNone/>
            </a:pPr>
            <a:r>
              <a:rPr lang="en-GB" sz="1600"/>
              <a:t>* Design &amp; Build</a:t>
            </a:r>
            <a:endParaRPr sz="1600"/>
          </a:p>
          <a:p>
            <a:pPr indent="0" lvl="0" marL="0" rtl="0" algn="l">
              <a:spcBef>
                <a:spcPts val="0"/>
              </a:spcBef>
              <a:spcAft>
                <a:spcPts val="0"/>
              </a:spcAft>
              <a:buNone/>
            </a:pPr>
            <a:r>
              <a:rPr lang="en-GB" sz="1600"/>
              <a:t>*Feature enhancement</a:t>
            </a:r>
            <a:endParaRPr sz="1600"/>
          </a:p>
          <a:p>
            <a:pPr indent="0" lvl="0" marL="0" rtl="0" algn="l">
              <a:spcBef>
                <a:spcPts val="0"/>
              </a:spcBef>
              <a:spcAft>
                <a:spcPts val="0"/>
              </a:spcAft>
              <a:buNone/>
            </a:pPr>
            <a:r>
              <a:rPr lang="en-GB" sz="1600"/>
              <a:t>* Project Report</a:t>
            </a:r>
            <a:endParaRPr sz="1600"/>
          </a:p>
          <a:p>
            <a:pPr indent="0" lvl="0" marL="0" rtl="0" algn="l">
              <a:spcBef>
                <a:spcPts val="0"/>
              </a:spcBef>
              <a:spcAft>
                <a:spcPts val="0"/>
              </a:spcAft>
              <a:buNone/>
            </a:pPr>
            <a:r>
              <a:rPr lang="en-GB" sz="1600"/>
              <a:t>* Project   </a:t>
            </a:r>
            <a:r>
              <a:rPr lang="en-GB" sz="1600"/>
              <a:t>Synopsis</a:t>
            </a:r>
            <a:endParaRPr sz="1600"/>
          </a:p>
          <a:p>
            <a:pPr indent="0" lvl="0" marL="0" rtl="0" algn="l">
              <a:spcBef>
                <a:spcPts val="0"/>
              </a:spcBef>
              <a:spcAft>
                <a:spcPts val="0"/>
              </a:spcAft>
              <a:buNone/>
            </a:pPr>
            <a:r>
              <a:rPr lang="en-GB" sz="1600"/>
              <a:t>*PPT modification</a:t>
            </a:r>
            <a:endParaRPr sz="1600"/>
          </a:p>
          <a:p>
            <a:pPr indent="0" lvl="0" marL="0" rtl="0" algn="l">
              <a:spcBef>
                <a:spcPts val="0"/>
              </a:spcBef>
              <a:spcAft>
                <a:spcPts val="0"/>
              </a:spcAft>
              <a:buNone/>
            </a:pPr>
            <a:r>
              <a:t/>
            </a:r>
            <a:endParaRPr sz="1600"/>
          </a:p>
        </p:txBody>
      </p:sp>
      <p:sp>
        <p:nvSpPr>
          <p:cNvPr id="1187" name="Google Shape;1187;p49"/>
          <p:cNvSpPr txBox="1"/>
          <p:nvPr>
            <p:ph idx="1" type="body"/>
          </p:nvPr>
        </p:nvSpPr>
        <p:spPr>
          <a:xfrm>
            <a:off x="210050" y="1207200"/>
            <a:ext cx="1498500" cy="30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Preetinder Singh</a:t>
            </a:r>
            <a:endParaRPr/>
          </a:p>
          <a:p>
            <a:pPr indent="0" lvl="0" marL="0" rtl="0" algn="l">
              <a:spcBef>
                <a:spcPts val="0"/>
              </a:spcBef>
              <a:spcAft>
                <a:spcPts val="0"/>
              </a:spcAft>
              <a:buNone/>
            </a:pPr>
            <a:r>
              <a:rPr lang="en-GB"/>
              <a:t>*</a:t>
            </a:r>
            <a:r>
              <a:rPr lang="en-GB" sz="1600"/>
              <a:t>Idea generation</a:t>
            </a:r>
            <a:endParaRPr sz="1600"/>
          </a:p>
          <a:p>
            <a:pPr indent="0" lvl="0" marL="0" rtl="0" algn="l">
              <a:spcBef>
                <a:spcPts val="0"/>
              </a:spcBef>
              <a:spcAft>
                <a:spcPts val="0"/>
              </a:spcAft>
              <a:buNone/>
            </a:pPr>
            <a:r>
              <a:rPr lang="en-GB" sz="1600"/>
              <a:t>* Design &amp; Build</a:t>
            </a:r>
            <a:endParaRPr sz="1600"/>
          </a:p>
          <a:p>
            <a:pPr indent="0" lvl="0" marL="0" rtl="0" algn="l">
              <a:spcBef>
                <a:spcPts val="0"/>
              </a:spcBef>
              <a:spcAft>
                <a:spcPts val="0"/>
              </a:spcAft>
              <a:buNone/>
            </a:pPr>
            <a:r>
              <a:rPr lang="en-GB" sz="1600"/>
              <a:t>*Feature enhancement</a:t>
            </a:r>
            <a:endParaRPr sz="1600"/>
          </a:p>
          <a:p>
            <a:pPr indent="0" lvl="0" marL="0" rtl="0" algn="l">
              <a:spcBef>
                <a:spcPts val="0"/>
              </a:spcBef>
              <a:spcAft>
                <a:spcPts val="0"/>
              </a:spcAft>
              <a:buNone/>
            </a:pPr>
            <a:r>
              <a:rPr lang="en-GB" sz="1600"/>
              <a:t>*Physical assembly </a:t>
            </a:r>
            <a:endParaRPr sz="1600"/>
          </a:p>
          <a:p>
            <a:pPr indent="0" lvl="0" marL="0" rtl="0" algn="l">
              <a:spcBef>
                <a:spcPts val="0"/>
              </a:spcBef>
              <a:spcAft>
                <a:spcPts val="0"/>
              </a:spcAft>
              <a:buNone/>
            </a:pPr>
            <a:r>
              <a:rPr lang="en-GB" sz="1600"/>
              <a:t>* PPT formation </a:t>
            </a:r>
            <a:endParaRPr sz="1600"/>
          </a:p>
          <a:p>
            <a:pPr indent="0" lvl="0" marL="0" rtl="0" algn="l">
              <a:spcBef>
                <a:spcPts val="0"/>
              </a:spcBef>
              <a:spcAft>
                <a:spcPts val="0"/>
              </a:spcAft>
              <a:buNone/>
            </a:pPr>
            <a:r>
              <a:rPr lang="en-GB" sz="1600"/>
              <a:t>* Research Paper</a:t>
            </a:r>
            <a:endParaRPr sz="1600"/>
          </a:p>
        </p:txBody>
      </p:sp>
      <p:sp>
        <p:nvSpPr>
          <p:cNvPr id="1188" name="Google Shape;1188;p49"/>
          <p:cNvSpPr txBox="1"/>
          <p:nvPr>
            <p:ph idx="1" type="body"/>
          </p:nvPr>
        </p:nvSpPr>
        <p:spPr>
          <a:xfrm>
            <a:off x="5508744" y="1158175"/>
            <a:ext cx="1571400" cy="30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Ajay Kumar</a:t>
            </a:r>
            <a:endParaRPr/>
          </a:p>
          <a:p>
            <a:pPr indent="0" lvl="0" marL="0" rtl="0" algn="l">
              <a:spcBef>
                <a:spcPts val="0"/>
              </a:spcBef>
              <a:spcAft>
                <a:spcPts val="0"/>
              </a:spcAft>
              <a:buNone/>
            </a:pPr>
            <a:r>
              <a:rPr lang="en-GB"/>
              <a:t>*</a:t>
            </a:r>
            <a:r>
              <a:rPr lang="en-GB" sz="1600"/>
              <a:t>Idea generation</a:t>
            </a:r>
            <a:endParaRPr sz="1600"/>
          </a:p>
          <a:p>
            <a:pPr indent="0" lvl="0" marL="0" rtl="0" algn="l">
              <a:spcBef>
                <a:spcPts val="0"/>
              </a:spcBef>
              <a:spcAft>
                <a:spcPts val="0"/>
              </a:spcAft>
              <a:buNone/>
            </a:pPr>
            <a:r>
              <a:rPr lang="en-GB" sz="1600"/>
              <a:t>* Design &amp; Build</a:t>
            </a:r>
            <a:endParaRPr sz="1600"/>
          </a:p>
          <a:p>
            <a:pPr indent="0" lvl="0" marL="0" rtl="0" algn="l">
              <a:spcBef>
                <a:spcPts val="0"/>
              </a:spcBef>
              <a:spcAft>
                <a:spcPts val="0"/>
              </a:spcAft>
              <a:buNone/>
            </a:pPr>
            <a:r>
              <a:rPr lang="en-GB" sz="1600"/>
              <a:t>*Feature enhancement</a:t>
            </a:r>
            <a:endParaRPr sz="1600"/>
          </a:p>
          <a:p>
            <a:pPr indent="0" lvl="0" marL="0" rtl="0" algn="l">
              <a:spcBef>
                <a:spcPts val="0"/>
              </a:spcBef>
              <a:spcAft>
                <a:spcPts val="0"/>
              </a:spcAft>
              <a:buNone/>
            </a:pPr>
            <a:r>
              <a:rPr lang="en-GB" sz="1600"/>
              <a:t>* Project Report </a:t>
            </a:r>
            <a:endParaRPr sz="1600"/>
          </a:p>
          <a:p>
            <a:pPr indent="0" lvl="0" marL="0" rtl="0" algn="l">
              <a:spcBef>
                <a:spcPts val="0"/>
              </a:spcBef>
              <a:spcAft>
                <a:spcPts val="0"/>
              </a:spcAft>
              <a:buNone/>
            </a:pPr>
            <a:r>
              <a:rPr lang="en-GB" sz="1600"/>
              <a:t>* Project   Synopsis</a:t>
            </a:r>
            <a:endParaRPr sz="1600"/>
          </a:p>
          <a:p>
            <a:pPr indent="0" lvl="0" marL="0" rtl="0" algn="l">
              <a:spcBef>
                <a:spcPts val="0"/>
              </a:spcBef>
              <a:spcAft>
                <a:spcPts val="0"/>
              </a:spcAft>
              <a:buNone/>
            </a:pPr>
            <a:r>
              <a:rPr lang="en-GB" sz="1600"/>
              <a:t>* PPT modification</a:t>
            </a:r>
            <a:endParaRPr sz="1600"/>
          </a:p>
          <a:p>
            <a:pPr indent="0" lvl="0" marL="0" rtl="0" algn="l">
              <a:spcBef>
                <a:spcPts val="0"/>
              </a:spcBef>
              <a:spcAft>
                <a:spcPts val="0"/>
              </a:spcAft>
              <a:buNone/>
            </a:pPr>
            <a:r>
              <a:t/>
            </a:r>
            <a:endParaRPr sz="1600"/>
          </a:p>
        </p:txBody>
      </p:sp>
      <p:sp>
        <p:nvSpPr>
          <p:cNvPr id="1189" name="Google Shape;1189;p49"/>
          <p:cNvSpPr txBox="1"/>
          <p:nvPr>
            <p:ph idx="1" type="body"/>
          </p:nvPr>
        </p:nvSpPr>
        <p:spPr>
          <a:xfrm>
            <a:off x="7362675" y="1174525"/>
            <a:ext cx="1571400" cy="30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Sankhyadip paul</a:t>
            </a:r>
            <a:endParaRPr/>
          </a:p>
          <a:p>
            <a:pPr indent="0" lvl="0" marL="0" rtl="0" algn="l">
              <a:spcBef>
                <a:spcPts val="0"/>
              </a:spcBef>
              <a:spcAft>
                <a:spcPts val="0"/>
              </a:spcAft>
              <a:buNone/>
            </a:pPr>
            <a:r>
              <a:rPr lang="en-GB"/>
              <a:t>*</a:t>
            </a:r>
            <a:r>
              <a:rPr lang="en-GB" sz="1600"/>
              <a:t>Idea generation</a:t>
            </a:r>
            <a:endParaRPr sz="1600"/>
          </a:p>
          <a:p>
            <a:pPr indent="0" lvl="0" marL="0" rtl="0" algn="l">
              <a:spcBef>
                <a:spcPts val="0"/>
              </a:spcBef>
              <a:spcAft>
                <a:spcPts val="0"/>
              </a:spcAft>
              <a:buNone/>
            </a:pPr>
            <a:r>
              <a:rPr lang="en-GB" sz="1600"/>
              <a:t>* Design &amp; Build</a:t>
            </a:r>
            <a:endParaRPr sz="1600"/>
          </a:p>
          <a:p>
            <a:pPr indent="0" lvl="0" marL="0" rtl="0" algn="l">
              <a:spcBef>
                <a:spcPts val="0"/>
              </a:spcBef>
              <a:spcAft>
                <a:spcPts val="0"/>
              </a:spcAft>
              <a:buNone/>
            </a:pPr>
            <a:r>
              <a:rPr lang="en-GB" sz="1600"/>
              <a:t>*Feature enhancement</a:t>
            </a:r>
            <a:endParaRPr sz="1600"/>
          </a:p>
          <a:p>
            <a:pPr indent="0" lvl="0" marL="0" rtl="0" algn="l">
              <a:spcBef>
                <a:spcPts val="0"/>
              </a:spcBef>
              <a:spcAft>
                <a:spcPts val="0"/>
              </a:spcAft>
              <a:buNone/>
            </a:pPr>
            <a:r>
              <a:rPr lang="en-GB" sz="1600"/>
              <a:t>* Physical assembly </a:t>
            </a:r>
            <a:endParaRPr sz="1600"/>
          </a:p>
          <a:p>
            <a:pPr indent="0" lvl="0" marL="0" rtl="0" algn="l">
              <a:spcBef>
                <a:spcPts val="0"/>
              </a:spcBef>
              <a:spcAft>
                <a:spcPts val="0"/>
              </a:spcAft>
              <a:buNone/>
            </a:pPr>
            <a:r>
              <a:rPr lang="en-GB" sz="1600"/>
              <a:t>* PPT modification</a:t>
            </a:r>
            <a:endParaRPr sz="1600"/>
          </a:p>
          <a:p>
            <a:pPr indent="0" lvl="0" marL="0" rtl="0" algn="l">
              <a:spcBef>
                <a:spcPts val="0"/>
              </a:spcBef>
              <a:spcAft>
                <a:spcPts val="0"/>
              </a:spcAft>
              <a:buNone/>
            </a:pPr>
            <a:r>
              <a:rPr lang="en-GB" sz="1600"/>
              <a:t>* Research Paper</a:t>
            </a:r>
            <a:endParaRPr sz="1600"/>
          </a:p>
          <a:p>
            <a:pPr indent="0" lvl="0" marL="0" rtl="0" algn="l">
              <a:spcBef>
                <a:spcPts val="0"/>
              </a:spcBef>
              <a:spcAft>
                <a:spcPts val="0"/>
              </a:spcAft>
              <a:buNone/>
            </a:pPr>
            <a:r>
              <a:t/>
            </a:r>
            <a:endParaRPr sz="1600"/>
          </a:p>
        </p:txBody>
      </p:sp>
      <p:sp>
        <p:nvSpPr>
          <p:cNvPr id="1190" name="Google Shape;1190;p49"/>
          <p:cNvSpPr txBox="1"/>
          <p:nvPr>
            <p:ph idx="1" type="body"/>
          </p:nvPr>
        </p:nvSpPr>
        <p:spPr>
          <a:xfrm>
            <a:off x="1873781" y="1190850"/>
            <a:ext cx="1498500" cy="30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Orsu Vinay</a:t>
            </a:r>
            <a:endParaRPr/>
          </a:p>
          <a:p>
            <a:pPr indent="0" lvl="0" marL="0" rtl="0" algn="l">
              <a:spcBef>
                <a:spcPts val="0"/>
              </a:spcBef>
              <a:spcAft>
                <a:spcPts val="0"/>
              </a:spcAft>
              <a:buNone/>
            </a:pPr>
            <a:r>
              <a:rPr lang="en-GB"/>
              <a:t>*</a:t>
            </a:r>
            <a:r>
              <a:rPr lang="en-GB" sz="1600"/>
              <a:t>Idea generation</a:t>
            </a:r>
            <a:endParaRPr sz="1600"/>
          </a:p>
          <a:p>
            <a:pPr indent="0" lvl="0" marL="0" rtl="0" algn="l">
              <a:spcBef>
                <a:spcPts val="0"/>
              </a:spcBef>
              <a:spcAft>
                <a:spcPts val="0"/>
              </a:spcAft>
              <a:buNone/>
            </a:pPr>
            <a:r>
              <a:rPr lang="en-GB" sz="1600"/>
              <a:t>* Design &amp; Build</a:t>
            </a:r>
            <a:endParaRPr sz="1600"/>
          </a:p>
          <a:p>
            <a:pPr indent="0" lvl="0" marL="0" rtl="0" algn="l">
              <a:spcBef>
                <a:spcPts val="0"/>
              </a:spcBef>
              <a:spcAft>
                <a:spcPts val="0"/>
              </a:spcAft>
              <a:buNone/>
            </a:pPr>
            <a:r>
              <a:rPr lang="en-GB" sz="1600"/>
              <a:t>*Feature enhancement</a:t>
            </a:r>
            <a:endParaRPr sz="1600"/>
          </a:p>
          <a:p>
            <a:pPr indent="0" lvl="0" marL="0" rtl="0" algn="l">
              <a:spcBef>
                <a:spcPts val="0"/>
              </a:spcBef>
              <a:spcAft>
                <a:spcPts val="0"/>
              </a:spcAft>
              <a:buNone/>
            </a:pPr>
            <a:r>
              <a:rPr lang="en-GB" sz="1600"/>
              <a:t>*Physical assembly </a:t>
            </a:r>
            <a:endParaRPr sz="1600"/>
          </a:p>
          <a:p>
            <a:pPr indent="0" lvl="0" marL="0" rtl="0" algn="l">
              <a:spcBef>
                <a:spcPts val="0"/>
              </a:spcBef>
              <a:spcAft>
                <a:spcPts val="0"/>
              </a:spcAft>
              <a:buNone/>
            </a:pPr>
            <a:r>
              <a:rPr lang="en-GB" sz="1600"/>
              <a:t>* PPT formation </a:t>
            </a:r>
            <a:endParaRPr sz="1600"/>
          </a:p>
          <a:p>
            <a:pPr indent="0" lvl="0" marL="0" rtl="0" algn="l">
              <a:spcBef>
                <a:spcPts val="0"/>
              </a:spcBef>
              <a:spcAft>
                <a:spcPts val="0"/>
              </a:spcAft>
              <a:buNone/>
            </a:pPr>
            <a:r>
              <a:rPr lang="en-GB" sz="1600"/>
              <a:t>* Research Paper</a:t>
            </a:r>
            <a:endParaRPr sz="1600"/>
          </a:p>
          <a:p>
            <a:pPr indent="0" lvl="0" marL="0" rtl="0" algn="l">
              <a:spcBef>
                <a:spcPts val="0"/>
              </a:spcBef>
              <a:spcAft>
                <a:spcPts val="0"/>
              </a:spcAft>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50"/>
          <p:cNvSpPr txBox="1"/>
          <p:nvPr>
            <p:ph type="ctrTitle"/>
          </p:nvPr>
        </p:nvSpPr>
        <p:spPr>
          <a:xfrm>
            <a:off x="470700" y="808850"/>
            <a:ext cx="8202600" cy="82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sz="3400"/>
              <a:t>Applications based on innovative concept of our Robot</a:t>
            </a:r>
            <a:endParaRPr sz="3400"/>
          </a:p>
          <a:p>
            <a:pPr indent="0" lvl="0" marL="0" rtl="0" algn="l">
              <a:spcBef>
                <a:spcPts val="0"/>
              </a:spcBef>
              <a:spcAft>
                <a:spcPts val="0"/>
              </a:spcAft>
              <a:buNone/>
            </a:pPr>
            <a:r>
              <a:t/>
            </a:r>
            <a:endParaRPr/>
          </a:p>
        </p:txBody>
      </p:sp>
      <p:sp>
        <p:nvSpPr>
          <p:cNvPr id="1196" name="Google Shape;1196;p50"/>
          <p:cNvSpPr txBox="1"/>
          <p:nvPr>
            <p:ph idx="1" type="subTitle"/>
          </p:nvPr>
        </p:nvSpPr>
        <p:spPr>
          <a:xfrm>
            <a:off x="1017600" y="960913"/>
            <a:ext cx="4960500" cy="3837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Char char="●"/>
            </a:pPr>
            <a:r>
              <a:rPr lang="en-GB"/>
              <a:t>Archaeology </a:t>
            </a:r>
            <a:endParaRPr/>
          </a:p>
          <a:p>
            <a:pPr indent="-381000" lvl="0" marL="457200" rtl="0" algn="l">
              <a:spcBef>
                <a:spcPts val="0"/>
              </a:spcBef>
              <a:spcAft>
                <a:spcPts val="0"/>
              </a:spcAft>
              <a:buSzPts val="2400"/>
              <a:buChar char="●"/>
            </a:pPr>
            <a:r>
              <a:rPr lang="en-GB"/>
              <a:t>Space exploration</a:t>
            </a:r>
            <a:endParaRPr/>
          </a:p>
          <a:p>
            <a:pPr indent="-381000" lvl="0" marL="457200" rtl="0" algn="l">
              <a:spcBef>
                <a:spcPts val="0"/>
              </a:spcBef>
              <a:spcAft>
                <a:spcPts val="0"/>
              </a:spcAft>
              <a:buSzPts val="2400"/>
              <a:buChar char="●"/>
            </a:pPr>
            <a:r>
              <a:rPr lang="en-GB"/>
              <a:t>Mining industry</a:t>
            </a:r>
            <a:endParaRPr/>
          </a:p>
          <a:p>
            <a:pPr indent="-381000" lvl="0" marL="457200" rtl="0" algn="l">
              <a:spcBef>
                <a:spcPts val="0"/>
              </a:spcBef>
              <a:spcAft>
                <a:spcPts val="0"/>
              </a:spcAft>
              <a:buSzPts val="2400"/>
              <a:buChar char="●"/>
            </a:pPr>
            <a:r>
              <a:rPr lang="en-GB"/>
              <a:t>Wall crack detection and repair</a:t>
            </a:r>
            <a:endParaRPr/>
          </a:p>
          <a:p>
            <a:pPr indent="-381000" lvl="0" marL="457200" rtl="0" algn="l">
              <a:spcBef>
                <a:spcPts val="0"/>
              </a:spcBef>
              <a:spcAft>
                <a:spcPts val="0"/>
              </a:spcAft>
              <a:buSzPts val="2400"/>
              <a:buChar char="●"/>
            </a:pPr>
            <a:r>
              <a:rPr lang="en-GB"/>
              <a:t>Window cleaning and Wall painting of multistory buildings without risk to human lives</a:t>
            </a:r>
            <a:endParaRPr/>
          </a:p>
          <a:p>
            <a:pPr indent="-381000" lvl="0" marL="457200" rtl="0" algn="l">
              <a:spcBef>
                <a:spcPts val="0"/>
              </a:spcBef>
              <a:spcAft>
                <a:spcPts val="0"/>
              </a:spcAft>
              <a:buSzPts val="2400"/>
              <a:buChar char="●"/>
            </a:pPr>
            <a:r>
              <a:rPr lang="en-GB"/>
              <a:t>Underwater research</a:t>
            </a:r>
            <a:endParaRPr/>
          </a:p>
          <a:p>
            <a:pPr indent="-381000" lvl="0" marL="457200" rtl="0" algn="l">
              <a:spcBef>
                <a:spcPts val="0"/>
              </a:spcBef>
              <a:spcAft>
                <a:spcPts val="0"/>
              </a:spcAft>
              <a:buSzPts val="2400"/>
              <a:buChar char="●"/>
            </a:pPr>
            <a:r>
              <a:rPr lang="en-GB"/>
              <a:t>Spying and military applications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51"/>
          <p:cNvSpPr txBox="1"/>
          <p:nvPr>
            <p:ph type="title"/>
          </p:nvPr>
        </p:nvSpPr>
        <p:spPr>
          <a:xfrm>
            <a:off x="779100" y="617225"/>
            <a:ext cx="7593300" cy="53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Future scope:</a:t>
            </a:r>
            <a:endParaRPr/>
          </a:p>
        </p:txBody>
      </p:sp>
      <p:sp>
        <p:nvSpPr>
          <p:cNvPr id="1202" name="Google Shape;1202;p51"/>
          <p:cNvSpPr txBox="1"/>
          <p:nvPr>
            <p:ph idx="1" type="body"/>
          </p:nvPr>
        </p:nvSpPr>
        <p:spPr>
          <a:xfrm>
            <a:off x="779100" y="1277750"/>
            <a:ext cx="4975500" cy="3810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600"/>
              <a:t>We are achieved some of the objectives in the current semester with the RF control  and we have completed design and selection of materials research now we are planning for the applying the some of the machine learning </a:t>
            </a:r>
            <a:r>
              <a:rPr lang="en-GB" sz="1600"/>
              <a:t>algorithms</a:t>
            </a:r>
            <a:r>
              <a:rPr lang="en-GB" sz="1600"/>
              <a:t> and some leading techniques like of image processing, obstacle avoidance, and self </a:t>
            </a:r>
            <a:r>
              <a:rPr lang="en-GB" sz="1600"/>
              <a:t>sensing in the project to make our project advance as we mentioned it’s design and research based project so with that flow we want to conclude we are not ending the project in this semester. </a:t>
            </a:r>
            <a:endParaRPr sz="1600"/>
          </a:p>
        </p:txBody>
      </p:sp>
      <p:pic>
        <p:nvPicPr>
          <p:cNvPr id="1203" name="Google Shape;1203;p51"/>
          <p:cNvPicPr preferRelativeResize="0"/>
          <p:nvPr/>
        </p:nvPicPr>
        <p:blipFill>
          <a:blip r:embed="rId3">
            <a:alphaModFix/>
          </a:blip>
          <a:stretch>
            <a:fillRect/>
          </a:stretch>
        </p:blipFill>
        <p:spPr>
          <a:xfrm>
            <a:off x="5838425" y="403150"/>
            <a:ext cx="2895600" cy="1581150"/>
          </a:xfrm>
          <a:prstGeom prst="rect">
            <a:avLst/>
          </a:prstGeom>
          <a:noFill/>
          <a:ln>
            <a:noFill/>
          </a:ln>
        </p:spPr>
      </p:pic>
      <p:pic>
        <p:nvPicPr>
          <p:cNvPr id="1204" name="Google Shape;1204;p51"/>
          <p:cNvPicPr preferRelativeResize="0"/>
          <p:nvPr/>
        </p:nvPicPr>
        <p:blipFill>
          <a:blip r:embed="rId4">
            <a:alphaModFix/>
          </a:blip>
          <a:stretch>
            <a:fillRect/>
          </a:stretch>
        </p:blipFill>
        <p:spPr>
          <a:xfrm>
            <a:off x="5857475" y="2644200"/>
            <a:ext cx="2857500" cy="160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52"/>
          <p:cNvSpPr txBox="1"/>
          <p:nvPr>
            <p:ph idx="1" type="body"/>
          </p:nvPr>
        </p:nvSpPr>
        <p:spPr>
          <a:xfrm>
            <a:off x="755500" y="0"/>
            <a:ext cx="7648800" cy="84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800"/>
              </a:spcAft>
              <a:buSzPts val="3000"/>
              <a:buNone/>
            </a:pPr>
            <a:r>
              <a:rPr lang="en-GB" sz="3600"/>
              <a:t>FUTURE SPACER VERSIONS</a:t>
            </a:r>
            <a:endParaRPr sz="3600"/>
          </a:p>
        </p:txBody>
      </p:sp>
      <p:sp>
        <p:nvSpPr>
          <p:cNvPr id="1210" name="Google Shape;1210;p52"/>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0"/>
              </a:schemeClr>
            </a:outerShdw>
          </a:effectLst>
        </p:spPr>
        <p:txBody>
          <a:bodyPr anchorCtr="0" anchor="b" bIns="0" lIns="0" spcFirstLastPara="1" rIns="0" wrap="square" tIns="0">
            <a:noAutofit/>
          </a:bodyPr>
          <a:lstStyle/>
          <a:p>
            <a:pPr indent="0" lvl="0" marL="0" rtl="0" algn="r">
              <a:lnSpc>
                <a:spcPct val="90000"/>
              </a:lnSpc>
              <a:spcBef>
                <a:spcPts val="0"/>
              </a:spcBef>
              <a:spcAft>
                <a:spcPts val="0"/>
              </a:spcAft>
              <a:buSzPts val="1800"/>
              <a:buNone/>
            </a:pPr>
            <a:fld id="{00000000-1234-1234-1234-123412341234}" type="slidenum">
              <a:rPr lang="en-GB"/>
              <a:t>‹#›</a:t>
            </a:fld>
            <a:endParaRPr/>
          </a:p>
        </p:txBody>
      </p:sp>
      <p:sp>
        <p:nvSpPr>
          <p:cNvPr id="1211" name="Google Shape;1211;p52"/>
          <p:cNvSpPr txBox="1"/>
          <p:nvPr/>
        </p:nvSpPr>
        <p:spPr>
          <a:xfrm>
            <a:off x="841550" y="844675"/>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212" name="Google Shape;1212;p52"/>
          <p:cNvSpPr txBox="1"/>
          <p:nvPr/>
        </p:nvSpPr>
        <p:spPr>
          <a:xfrm>
            <a:off x="841550" y="755400"/>
            <a:ext cx="6172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b="1" lang="en-GB">
                <a:latin typeface="IBM Plex Sans Condensed"/>
                <a:ea typeface="IBM Plex Sans Condensed"/>
                <a:cs typeface="IBM Plex Sans Condensed"/>
                <a:sym typeface="IBM Plex Sans Condensed"/>
              </a:rPr>
              <a:t>VERSION 0:</a:t>
            </a:r>
            <a:r>
              <a:rPr lang="en-GB">
                <a:latin typeface="IBM Plex Sans Condensed"/>
                <a:ea typeface="IBM Plex Sans Condensed"/>
                <a:cs typeface="IBM Plex Sans Condensed"/>
                <a:sym typeface="IBM Plex Sans Condensed"/>
              </a:rPr>
              <a:t> CLIMBING , WATER PROOF , UNDER WATER , OVER WATER.</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b="1" lang="en-GB">
                <a:latin typeface="IBM Plex Sans Condensed"/>
                <a:ea typeface="IBM Plex Sans Condensed"/>
                <a:cs typeface="IBM Plex Sans Condensed"/>
                <a:sym typeface="IBM Plex Sans Condensed"/>
              </a:rPr>
              <a:t>VERSION 1.0:</a:t>
            </a:r>
            <a:r>
              <a:rPr lang="en-GB">
                <a:latin typeface="IBM Plex Sans Condensed"/>
                <a:ea typeface="IBM Plex Sans Condensed"/>
                <a:cs typeface="IBM Plex Sans Condensed"/>
                <a:sym typeface="IBM Plex Sans Condensed"/>
              </a:rPr>
              <a:t> ROBOT CAN CLIMB MOUNTAINS WITH THE HELP OF SOFT ROBOTICS.</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b="1" lang="en-GB">
                <a:latin typeface="IBM Plex Sans Condensed"/>
                <a:ea typeface="IBM Plex Sans Condensed"/>
                <a:cs typeface="IBM Plex Sans Condensed"/>
                <a:sym typeface="IBM Plex Sans Condensed"/>
              </a:rPr>
              <a:t>VERSION 2.0: </a:t>
            </a:r>
            <a:r>
              <a:rPr lang="en-GB">
                <a:latin typeface="IBM Plex Sans Condensed"/>
                <a:ea typeface="IBM Plex Sans Condensed"/>
                <a:cs typeface="IBM Plex Sans Condensed"/>
                <a:sym typeface="IBM Plex Sans Condensed"/>
              </a:rPr>
              <a:t>AUTONOMOUS BEHAVIOR IN THE ROBOT WITH GUIDING OTHER SWARM ROBOTS.</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b="1" lang="en-GB">
                <a:latin typeface="IBM Plex Sans Condensed"/>
                <a:ea typeface="IBM Plex Sans Condensed"/>
                <a:cs typeface="IBM Plex Sans Condensed"/>
                <a:sym typeface="IBM Plex Sans Condensed"/>
              </a:rPr>
              <a:t>VERSION 3.0:</a:t>
            </a:r>
            <a:r>
              <a:rPr lang="en-GB">
                <a:latin typeface="IBM Plex Sans Condensed"/>
                <a:ea typeface="IBM Plex Sans Condensed"/>
                <a:cs typeface="IBM Plex Sans Condensed"/>
                <a:sym typeface="IBM Plex Sans Condensed"/>
              </a:rPr>
              <a:t> SLAVES AS DRONES AND MASTER TO GUIDE THE DRONES TO GIVE THEM INSTRUCTIONS.</a:t>
            </a:r>
            <a:endParaRPr>
              <a:latin typeface="IBM Plex Sans Condensed"/>
              <a:ea typeface="IBM Plex Sans Condensed"/>
              <a:cs typeface="IBM Plex Sans Condensed"/>
              <a:sym typeface="IBM Plex Sans Condensed"/>
            </a:endParaRPr>
          </a:p>
        </p:txBody>
      </p:sp>
      <p:pic>
        <p:nvPicPr>
          <p:cNvPr id="1213" name="Google Shape;1213;p52"/>
          <p:cNvPicPr preferRelativeResize="0"/>
          <p:nvPr/>
        </p:nvPicPr>
        <p:blipFill rotWithShape="1">
          <a:blip r:embed="rId3">
            <a:alphaModFix/>
          </a:blip>
          <a:srcRect b="0" l="0" r="0" t="0"/>
          <a:stretch/>
        </p:blipFill>
        <p:spPr>
          <a:xfrm>
            <a:off x="6884575" y="2033900"/>
            <a:ext cx="2437675" cy="310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53"/>
          <p:cNvSpPr txBox="1"/>
          <p:nvPr/>
        </p:nvSpPr>
        <p:spPr>
          <a:xfrm>
            <a:off x="0" y="0"/>
            <a:ext cx="87927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900">
                <a:solidFill>
                  <a:schemeClr val="lt1"/>
                </a:solidFill>
                <a:latin typeface="IBM Plex Sans Condensed"/>
                <a:ea typeface="IBM Plex Sans Condensed"/>
                <a:cs typeface="IBM Plex Sans Condensed"/>
                <a:sym typeface="IBM Plex Sans Condensed"/>
              </a:rPr>
              <a:t>Concepts which we will be incorporating</a:t>
            </a:r>
            <a:endParaRPr b="1" sz="2900">
              <a:solidFill>
                <a:schemeClr val="lt1"/>
              </a:solidFill>
              <a:latin typeface="IBM Plex Sans Condensed"/>
              <a:ea typeface="IBM Plex Sans Condensed"/>
              <a:cs typeface="IBM Plex Sans Condensed"/>
              <a:sym typeface="IBM Plex Sans Condensed"/>
            </a:endParaRPr>
          </a:p>
        </p:txBody>
      </p:sp>
      <p:sp>
        <p:nvSpPr>
          <p:cNvPr id="1219" name="Google Shape;1219;p53"/>
          <p:cNvSpPr txBox="1"/>
          <p:nvPr/>
        </p:nvSpPr>
        <p:spPr>
          <a:xfrm>
            <a:off x="252200" y="631200"/>
            <a:ext cx="8658300" cy="12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lt1"/>
                </a:solidFill>
              </a:rPr>
              <a:t>Soft Robotics based ARM</a:t>
            </a:r>
            <a:r>
              <a:rPr b="1" lang="en-GB" sz="2100">
                <a:solidFill>
                  <a:schemeClr val="lt1"/>
                </a:solidFill>
              </a:rPr>
              <a:t>: </a:t>
            </a:r>
            <a:r>
              <a:rPr lang="en-GB" sz="1650">
                <a:solidFill>
                  <a:schemeClr val="lt1"/>
                </a:solidFill>
              </a:rPr>
              <a:t>Soft robotics is the specific sub-field of robotics dealing with constructing robots from highly compliant materials, similar to those found in living organisms. Soft robotics draws heavily from the way in which living organisms move and adapt to their surroundings.</a:t>
            </a:r>
            <a:endParaRPr b="1" sz="2100">
              <a:solidFill>
                <a:schemeClr val="lt1"/>
              </a:solidFill>
            </a:endParaRPr>
          </a:p>
        </p:txBody>
      </p:sp>
      <p:pic>
        <p:nvPicPr>
          <p:cNvPr descr="BionicSoftArm | Festo Corporate" id="1220" name="Google Shape;1220;p53"/>
          <p:cNvPicPr preferRelativeResize="0"/>
          <p:nvPr/>
        </p:nvPicPr>
        <p:blipFill>
          <a:blip r:embed="rId3">
            <a:alphaModFix/>
          </a:blip>
          <a:stretch>
            <a:fillRect/>
          </a:stretch>
        </p:blipFill>
        <p:spPr>
          <a:xfrm>
            <a:off x="1648988" y="1901100"/>
            <a:ext cx="5494724" cy="315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36"/>
          <p:cNvSpPr txBox="1"/>
          <p:nvPr/>
        </p:nvSpPr>
        <p:spPr>
          <a:xfrm>
            <a:off x="2290575" y="589800"/>
            <a:ext cx="73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067" name="Google Shape;1067;p36"/>
          <p:cNvSpPr txBox="1"/>
          <p:nvPr/>
        </p:nvSpPr>
        <p:spPr>
          <a:xfrm>
            <a:off x="411950" y="191025"/>
            <a:ext cx="7340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200">
                <a:solidFill>
                  <a:schemeClr val="dk1"/>
                </a:solidFill>
                <a:latin typeface="Bebas Neue"/>
                <a:ea typeface="Bebas Neue"/>
                <a:cs typeface="Bebas Neue"/>
                <a:sym typeface="Bebas Neue"/>
              </a:rPr>
              <a:t>            content</a:t>
            </a:r>
            <a:r>
              <a:rPr lang="en-GB" sz="4500">
                <a:solidFill>
                  <a:schemeClr val="dk1"/>
                </a:solidFill>
                <a:latin typeface="Bebas Neue"/>
                <a:ea typeface="Bebas Neue"/>
                <a:cs typeface="Bebas Neue"/>
                <a:sym typeface="Bebas Neue"/>
              </a:rPr>
              <a:t>s</a:t>
            </a:r>
            <a:endParaRPr sz="4500">
              <a:solidFill>
                <a:schemeClr val="dk1"/>
              </a:solidFill>
              <a:latin typeface="Bebas Neue"/>
              <a:ea typeface="Bebas Neue"/>
              <a:cs typeface="Bebas Neue"/>
              <a:sym typeface="Bebas Neue"/>
            </a:endParaRPr>
          </a:p>
        </p:txBody>
      </p:sp>
      <p:sp>
        <p:nvSpPr>
          <p:cNvPr id="1068" name="Google Shape;1068;p36"/>
          <p:cNvSpPr txBox="1"/>
          <p:nvPr/>
        </p:nvSpPr>
        <p:spPr>
          <a:xfrm>
            <a:off x="901650" y="899025"/>
            <a:ext cx="7340700" cy="39249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SzPts val="2700"/>
              <a:buFont typeface="Bebas Neue"/>
              <a:buChar char="●"/>
            </a:pPr>
            <a:r>
              <a:rPr lang="en-GB" sz="2700">
                <a:latin typeface="Bebas Neue"/>
                <a:ea typeface="Bebas Neue"/>
                <a:cs typeface="Bebas Neue"/>
                <a:sym typeface="Bebas Neue"/>
              </a:rPr>
              <a:t>INTRODUCTION </a:t>
            </a:r>
            <a:endParaRPr sz="2700">
              <a:latin typeface="Bebas Neue"/>
              <a:ea typeface="Bebas Neue"/>
              <a:cs typeface="Bebas Neue"/>
              <a:sym typeface="Bebas Neue"/>
            </a:endParaRPr>
          </a:p>
          <a:p>
            <a:pPr indent="-400050" lvl="0" marL="457200" rtl="0" algn="l">
              <a:spcBef>
                <a:spcPts val="0"/>
              </a:spcBef>
              <a:spcAft>
                <a:spcPts val="0"/>
              </a:spcAft>
              <a:buSzPts val="2700"/>
              <a:buFont typeface="Bebas Neue"/>
              <a:buChar char="●"/>
            </a:pPr>
            <a:r>
              <a:rPr lang="en-GB" sz="2700">
                <a:latin typeface="Bebas Neue"/>
                <a:ea typeface="Bebas Neue"/>
                <a:cs typeface="Bebas Neue"/>
                <a:sym typeface="Bebas Neue"/>
              </a:rPr>
              <a:t>ABSTRACT</a:t>
            </a:r>
            <a:endParaRPr sz="2700">
              <a:latin typeface="Bebas Neue"/>
              <a:ea typeface="Bebas Neue"/>
              <a:cs typeface="Bebas Neue"/>
              <a:sym typeface="Bebas Neue"/>
            </a:endParaRPr>
          </a:p>
          <a:p>
            <a:pPr indent="-400050" lvl="0" marL="457200" rtl="0" algn="l">
              <a:spcBef>
                <a:spcPts val="0"/>
              </a:spcBef>
              <a:spcAft>
                <a:spcPts val="0"/>
              </a:spcAft>
              <a:buSzPts val="2700"/>
              <a:buFont typeface="Bebas Neue"/>
              <a:buChar char="●"/>
            </a:pPr>
            <a:r>
              <a:rPr lang="en-GB" sz="2700">
                <a:latin typeface="Bebas Neue"/>
                <a:ea typeface="Bebas Neue"/>
                <a:cs typeface="Bebas Neue"/>
                <a:sym typeface="Bebas Neue"/>
              </a:rPr>
              <a:t>CONCEPT AND OUR VISION</a:t>
            </a:r>
            <a:endParaRPr sz="2700">
              <a:latin typeface="Bebas Neue"/>
              <a:ea typeface="Bebas Neue"/>
              <a:cs typeface="Bebas Neue"/>
              <a:sym typeface="Bebas Neue"/>
            </a:endParaRPr>
          </a:p>
          <a:p>
            <a:pPr indent="-400050" lvl="0" marL="457200" rtl="0" algn="l">
              <a:spcBef>
                <a:spcPts val="0"/>
              </a:spcBef>
              <a:spcAft>
                <a:spcPts val="0"/>
              </a:spcAft>
              <a:buSzPts val="2700"/>
              <a:buFont typeface="Bebas Neue"/>
              <a:buChar char="●"/>
            </a:pPr>
            <a:r>
              <a:rPr lang="en-GB" sz="2700">
                <a:latin typeface="Bebas Neue"/>
                <a:ea typeface="Bebas Neue"/>
                <a:cs typeface="Bebas Neue"/>
                <a:sym typeface="Bebas Neue"/>
              </a:rPr>
              <a:t>COMPONENTS LIST</a:t>
            </a:r>
            <a:endParaRPr sz="2700">
              <a:latin typeface="Bebas Neue"/>
              <a:ea typeface="Bebas Neue"/>
              <a:cs typeface="Bebas Neue"/>
              <a:sym typeface="Bebas Neue"/>
            </a:endParaRPr>
          </a:p>
          <a:p>
            <a:pPr indent="-400050" lvl="0" marL="457200" rtl="0" algn="l">
              <a:spcBef>
                <a:spcPts val="0"/>
              </a:spcBef>
              <a:spcAft>
                <a:spcPts val="0"/>
              </a:spcAft>
              <a:buSzPts val="2700"/>
              <a:buFont typeface="Bebas Neue"/>
              <a:buChar char="●"/>
            </a:pPr>
            <a:r>
              <a:rPr lang="en-GB" sz="2700">
                <a:latin typeface="Bebas Neue"/>
                <a:ea typeface="Bebas Neue"/>
                <a:cs typeface="Bebas Neue"/>
                <a:sym typeface="Bebas Neue"/>
              </a:rPr>
              <a:t>APPLICATIONS </a:t>
            </a:r>
            <a:endParaRPr sz="2700">
              <a:latin typeface="Bebas Neue"/>
              <a:ea typeface="Bebas Neue"/>
              <a:cs typeface="Bebas Neue"/>
              <a:sym typeface="Bebas Neue"/>
            </a:endParaRPr>
          </a:p>
          <a:p>
            <a:pPr indent="-400050" lvl="0" marL="457200" rtl="0" algn="l">
              <a:spcBef>
                <a:spcPts val="0"/>
              </a:spcBef>
              <a:spcAft>
                <a:spcPts val="0"/>
              </a:spcAft>
              <a:buSzPts val="2700"/>
              <a:buFont typeface="Bebas Neue"/>
              <a:buChar char="●"/>
            </a:pPr>
            <a:r>
              <a:rPr lang="en-GB" sz="2700">
                <a:latin typeface="Bebas Neue"/>
                <a:ea typeface="Bebas Neue"/>
                <a:cs typeface="Bebas Neue"/>
                <a:sym typeface="Bebas Neue"/>
              </a:rPr>
              <a:t>WORK DISTRIBUTION</a:t>
            </a:r>
            <a:endParaRPr sz="2700">
              <a:latin typeface="Bebas Neue"/>
              <a:ea typeface="Bebas Neue"/>
              <a:cs typeface="Bebas Neue"/>
              <a:sym typeface="Bebas Neue"/>
            </a:endParaRPr>
          </a:p>
          <a:p>
            <a:pPr indent="-400050" lvl="0" marL="457200" rtl="0" algn="l">
              <a:spcBef>
                <a:spcPts val="0"/>
              </a:spcBef>
              <a:spcAft>
                <a:spcPts val="0"/>
              </a:spcAft>
              <a:buSzPts val="2700"/>
              <a:buFont typeface="Bebas Neue"/>
              <a:buChar char="●"/>
            </a:pPr>
            <a:r>
              <a:rPr lang="en-GB" sz="2700">
                <a:latin typeface="Bebas Neue"/>
                <a:ea typeface="Bebas Neue"/>
                <a:cs typeface="Bebas Neue"/>
                <a:sym typeface="Bebas Neue"/>
              </a:rPr>
              <a:t>FUTURE SCOPE</a:t>
            </a:r>
            <a:endParaRPr sz="2700">
              <a:latin typeface="Bebas Neue"/>
              <a:ea typeface="Bebas Neue"/>
              <a:cs typeface="Bebas Neue"/>
              <a:sym typeface="Bebas Neue"/>
            </a:endParaRPr>
          </a:p>
          <a:p>
            <a:pPr indent="-400050" lvl="0" marL="457200" rtl="0" algn="l">
              <a:spcBef>
                <a:spcPts val="0"/>
              </a:spcBef>
              <a:spcAft>
                <a:spcPts val="0"/>
              </a:spcAft>
              <a:buSzPts val="2700"/>
              <a:buFont typeface="Bebas Neue"/>
              <a:buChar char="●"/>
            </a:pPr>
            <a:r>
              <a:rPr lang="en-GB" sz="2700">
                <a:latin typeface="Bebas Neue"/>
                <a:ea typeface="Bebas Neue"/>
                <a:cs typeface="Bebas Neue"/>
                <a:sym typeface="Bebas Neue"/>
              </a:rPr>
              <a:t>Future objectives of the spacer versions</a:t>
            </a:r>
            <a:endParaRPr sz="2700">
              <a:latin typeface="Bebas Neue"/>
              <a:ea typeface="Bebas Neue"/>
              <a:cs typeface="Bebas Neue"/>
              <a:sym typeface="Bebas Neue"/>
            </a:endParaRPr>
          </a:p>
          <a:p>
            <a:pPr indent="-400050" lvl="0" marL="457200" rtl="0" algn="l">
              <a:spcBef>
                <a:spcPts val="0"/>
              </a:spcBef>
              <a:spcAft>
                <a:spcPts val="0"/>
              </a:spcAft>
              <a:buSzPts val="2700"/>
              <a:buFont typeface="Bebas Neue"/>
              <a:buChar char="●"/>
            </a:pPr>
            <a:r>
              <a:rPr lang="en-GB" sz="2700">
                <a:latin typeface="Bebas Neue"/>
                <a:ea typeface="Bebas Neue"/>
                <a:cs typeface="Bebas Neue"/>
                <a:sym typeface="Bebas Neue"/>
              </a:rPr>
              <a:t>CONCLUSION </a:t>
            </a:r>
            <a:endParaRPr sz="2700">
              <a:latin typeface="Bebas Neue"/>
              <a:ea typeface="Bebas Neue"/>
              <a:cs typeface="Bebas Neue"/>
              <a:sym typeface="Bebas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54"/>
          <p:cNvSpPr txBox="1"/>
          <p:nvPr/>
        </p:nvSpPr>
        <p:spPr>
          <a:xfrm>
            <a:off x="794700" y="169575"/>
            <a:ext cx="75546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900">
                <a:solidFill>
                  <a:schemeClr val="lt1"/>
                </a:solidFill>
                <a:latin typeface="IBM Plex Sans Condensed"/>
                <a:ea typeface="IBM Plex Sans Condensed"/>
                <a:cs typeface="IBM Plex Sans Condensed"/>
                <a:sym typeface="IBM Plex Sans Condensed"/>
              </a:rPr>
              <a:t>Concepts which we will be incorporating</a:t>
            </a:r>
            <a:endParaRPr b="1" sz="2900">
              <a:solidFill>
                <a:schemeClr val="lt1"/>
              </a:solidFill>
              <a:latin typeface="IBM Plex Sans Condensed"/>
              <a:ea typeface="IBM Plex Sans Condensed"/>
              <a:cs typeface="IBM Plex Sans Condensed"/>
              <a:sym typeface="IBM Plex Sans Condensed"/>
            </a:endParaRPr>
          </a:p>
        </p:txBody>
      </p:sp>
      <p:sp>
        <p:nvSpPr>
          <p:cNvPr id="1226" name="Google Shape;1226;p54"/>
          <p:cNvSpPr txBox="1"/>
          <p:nvPr/>
        </p:nvSpPr>
        <p:spPr>
          <a:xfrm>
            <a:off x="591150" y="1144163"/>
            <a:ext cx="7961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rPr>
              <a:t>Swarm Robotics:</a:t>
            </a:r>
            <a:r>
              <a:rPr lang="en-GB" sz="1800">
                <a:solidFill>
                  <a:schemeClr val="lt1"/>
                </a:solidFill>
              </a:rPr>
              <a:t> </a:t>
            </a:r>
            <a:r>
              <a:rPr lang="en-GB" sz="1900">
                <a:solidFill>
                  <a:schemeClr val="lt1"/>
                </a:solidFill>
              </a:rPr>
              <a:t>It is an </a:t>
            </a:r>
            <a:r>
              <a:rPr lang="en-GB" sz="1900">
                <a:solidFill>
                  <a:schemeClr val="lt1"/>
                </a:solidFill>
              </a:rPr>
              <a:t>approach</a:t>
            </a:r>
            <a:r>
              <a:rPr lang="en-GB" sz="1900">
                <a:solidFill>
                  <a:schemeClr val="lt1"/>
                </a:solidFill>
              </a:rPr>
              <a:t> to the</a:t>
            </a:r>
            <a:r>
              <a:rPr lang="en-GB" sz="1800">
                <a:solidFill>
                  <a:schemeClr val="lt1"/>
                </a:solidFill>
                <a:latin typeface="IBM Plex Sans Condensed"/>
                <a:ea typeface="IBM Plex Sans Condensed"/>
                <a:cs typeface="IBM Plex Sans Condensed"/>
                <a:sym typeface="IBM Plex Sans Condensed"/>
              </a:rPr>
              <a:t> </a:t>
            </a:r>
            <a:r>
              <a:rPr lang="en-GB" sz="1950">
                <a:solidFill>
                  <a:schemeClr val="lt1"/>
                </a:solidFill>
              </a:rPr>
              <a:t>coordination of multiple robots as a system which consist of large numbers of mostly simple physical robots. It is supposed that a desired collective behavior emerges from the interactions between the robots and interactions of robots with the environment.</a:t>
            </a:r>
            <a:endParaRPr sz="2300">
              <a:solidFill>
                <a:schemeClr val="lt1"/>
              </a:solidFill>
              <a:latin typeface="IBM Plex Sans Condensed"/>
              <a:ea typeface="IBM Plex Sans Condensed"/>
              <a:cs typeface="IBM Plex Sans Condensed"/>
              <a:sym typeface="IBM Plex Sans Condensed"/>
            </a:endParaRPr>
          </a:p>
        </p:txBody>
      </p:sp>
      <p:pic>
        <p:nvPicPr>
          <p:cNvPr descr="Swarm Theory: Lessons from nature in the advancement of robotics" id="1227" name="Google Shape;1227;p54"/>
          <p:cNvPicPr preferRelativeResize="0"/>
          <p:nvPr/>
        </p:nvPicPr>
        <p:blipFill>
          <a:blip r:embed="rId3">
            <a:alphaModFix/>
          </a:blip>
          <a:stretch>
            <a:fillRect/>
          </a:stretch>
        </p:blipFill>
        <p:spPr>
          <a:xfrm>
            <a:off x="180750" y="3180775"/>
            <a:ext cx="2857500" cy="1714500"/>
          </a:xfrm>
          <a:prstGeom prst="rect">
            <a:avLst/>
          </a:prstGeom>
          <a:noFill/>
          <a:ln>
            <a:noFill/>
          </a:ln>
        </p:spPr>
      </p:pic>
      <p:pic>
        <p:nvPicPr>
          <p:cNvPr descr="Colias robot" id="1228" name="Google Shape;1228;p54"/>
          <p:cNvPicPr preferRelativeResize="0"/>
          <p:nvPr/>
        </p:nvPicPr>
        <p:blipFill>
          <a:blip r:embed="rId4">
            <a:alphaModFix/>
          </a:blip>
          <a:stretch>
            <a:fillRect/>
          </a:stretch>
        </p:blipFill>
        <p:spPr>
          <a:xfrm>
            <a:off x="3182900" y="3233150"/>
            <a:ext cx="2857500" cy="1609725"/>
          </a:xfrm>
          <a:prstGeom prst="rect">
            <a:avLst/>
          </a:prstGeom>
          <a:noFill/>
          <a:ln>
            <a:noFill/>
          </a:ln>
        </p:spPr>
      </p:pic>
      <p:pic>
        <p:nvPicPr>
          <p:cNvPr descr="Latest ideas to create a drone swarm for beginners" id="1229" name="Google Shape;1229;p54"/>
          <p:cNvPicPr preferRelativeResize="0"/>
          <p:nvPr/>
        </p:nvPicPr>
        <p:blipFill>
          <a:blip r:embed="rId5">
            <a:alphaModFix/>
          </a:blip>
          <a:stretch>
            <a:fillRect/>
          </a:stretch>
        </p:blipFill>
        <p:spPr>
          <a:xfrm>
            <a:off x="6238625" y="3261725"/>
            <a:ext cx="2952750" cy="1552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descr="What to Do if You Spot a Swarm of Bees? - Live Bee Removal" id="1234" name="Google Shape;1234;p55"/>
          <p:cNvPicPr preferRelativeResize="0"/>
          <p:nvPr/>
        </p:nvPicPr>
        <p:blipFill>
          <a:blip r:embed="rId3">
            <a:alphaModFix/>
          </a:blip>
          <a:stretch>
            <a:fillRect/>
          </a:stretch>
        </p:blipFill>
        <p:spPr>
          <a:xfrm>
            <a:off x="0" y="0"/>
            <a:ext cx="9144001" cy="6096001"/>
          </a:xfrm>
          <a:prstGeom prst="rect">
            <a:avLst/>
          </a:prstGeom>
          <a:noFill/>
          <a:ln>
            <a:noFill/>
          </a:ln>
        </p:spPr>
      </p:pic>
      <p:sp>
        <p:nvSpPr>
          <p:cNvPr id="1235" name="Google Shape;1235;p55"/>
          <p:cNvSpPr txBox="1"/>
          <p:nvPr/>
        </p:nvSpPr>
        <p:spPr>
          <a:xfrm>
            <a:off x="1485900" y="62425"/>
            <a:ext cx="6172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sz="2900">
                <a:solidFill>
                  <a:srgbClr val="660000"/>
                </a:solidFill>
              </a:rPr>
              <a:t>Emergent</a:t>
            </a:r>
            <a:r>
              <a:rPr b="1" i="1" lang="en-GB" sz="2900">
                <a:solidFill>
                  <a:srgbClr val="660000"/>
                </a:solidFill>
              </a:rPr>
              <a:t> behaviour</a:t>
            </a:r>
            <a:endParaRPr b="1" i="1" sz="2900">
              <a:solidFill>
                <a:srgbClr val="66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pic>
        <p:nvPicPr>
          <p:cNvPr id="1240" name="Google Shape;1240;p56"/>
          <p:cNvPicPr preferRelativeResize="0"/>
          <p:nvPr/>
        </p:nvPicPr>
        <p:blipFill>
          <a:blip r:embed="rId3">
            <a:alphaModFix/>
          </a:blip>
          <a:stretch>
            <a:fillRect/>
          </a:stretch>
        </p:blipFill>
        <p:spPr>
          <a:xfrm>
            <a:off x="-830084" y="-633090"/>
            <a:ext cx="10306975" cy="5776600"/>
          </a:xfrm>
          <a:prstGeom prst="rect">
            <a:avLst/>
          </a:prstGeom>
          <a:noFill/>
          <a:ln>
            <a:noFill/>
          </a:ln>
        </p:spPr>
      </p:pic>
      <p:sp>
        <p:nvSpPr>
          <p:cNvPr id="1241" name="Google Shape;1241;p56"/>
          <p:cNvSpPr txBox="1"/>
          <p:nvPr/>
        </p:nvSpPr>
        <p:spPr>
          <a:xfrm>
            <a:off x="-424850" y="91825"/>
            <a:ext cx="576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t>Terrains which we expect our </a:t>
            </a:r>
            <a:endParaRPr sz="2800"/>
          </a:p>
          <a:p>
            <a:pPr indent="0" lvl="0" marL="0" rtl="0" algn="l">
              <a:spcBef>
                <a:spcPts val="0"/>
              </a:spcBef>
              <a:spcAft>
                <a:spcPts val="0"/>
              </a:spcAft>
              <a:buNone/>
            </a:pPr>
            <a:r>
              <a:rPr lang="en-GB" sz="2800"/>
              <a:t>robots to be used upon</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57"/>
          <p:cNvSpPr txBox="1"/>
          <p:nvPr>
            <p:ph idx="1" type="body"/>
          </p:nvPr>
        </p:nvSpPr>
        <p:spPr>
          <a:xfrm>
            <a:off x="755500" y="2"/>
            <a:ext cx="4844700" cy="84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800"/>
              </a:spcAft>
              <a:buSzPts val="3000"/>
              <a:buNone/>
            </a:pPr>
            <a:r>
              <a:rPr lang="en-GB" sz="4800"/>
              <a:t>Conclusion..</a:t>
            </a:r>
            <a:endParaRPr sz="4800"/>
          </a:p>
        </p:txBody>
      </p:sp>
      <p:sp>
        <p:nvSpPr>
          <p:cNvPr id="1247" name="Google Shape;1247;p57"/>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p>
            <a:pPr indent="0" lvl="0" marL="0" rtl="0" algn="r">
              <a:lnSpc>
                <a:spcPct val="90000"/>
              </a:lnSpc>
              <a:spcBef>
                <a:spcPts val="0"/>
              </a:spcBef>
              <a:spcAft>
                <a:spcPts val="0"/>
              </a:spcAft>
              <a:buSzPts val="1800"/>
              <a:buNone/>
            </a:pPr>
            <a:fld id="{00000000-1234-1234-1234-123412341234}" type="slidenum">
              <a:rPr lang="en-GB"/>
              <a:t>‹#›</a:t>
            </a:fld>
            <a:endParaRPr/>
          </a:p>
        </p:txBody>
      </p:sp>
      <p:sp>
        <p:nvSpPr>
          <p:cNvPr id="1248" name="Google Shape;1248;p57"/>
          <p:cNvSpPr txBox="1"/>
          <p:nvPr/>
        </p:nvSpPr>
        <p:spPr>
          <a:xfrm>
            <a:off x="841550" y="844675"/>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249" name="Google Shape;1249;p57"/>
          <p:cNvSpPr txBox="1"/>
          <p:nvPr/>
        </p:nvSpPr>
        <p:spPr>
          <a:xfrm>
            <a:off x="841550" y="755400"/>
            <a:ext cx="6172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IBM Plex Sans Condensed"/>
                <a:ea typeface="IBM Plex Sans Condensed"/>
                <a:cs typeface="IBM Plex Sans Condensed"/>
                <a:sym typeface="IBM Plex Sans Condensed"/>
              </a:rPr>
              <a:t>Our team has worked hard in creating such innovative concept which is very </a:t>
            </a:r>
            <a:r>
              <a:rPr lang="en-GB">
                <a:latin typeface="IBM Plex Sans Condensed"/>
                <a:ea typeface="IBM Plex Sans Condensed"/>
                <a:cs typeface="IBM Plex Sans Condensed"/>
                <a:sym typeface="IBM Plex Sans Condensed"/>
              </a:rPr>
              <a:t>helpful</a:t>
            </a:r>
            <a:r>
              <a:rPr lang="en-GB">
                <a:latin typeface="IBM Plex Sans Condensed"/>
                <a:ea typeface="IBM Plex Sans Condensed"/>
                <a:cs typeface="IBM Plex Sans Condensed"/>
                <a:sym typeface="IBM Plex Sans Condensed"/>
              </a:rPr>
              <a:t> in </a:t>
            </a:r>
            <a:r>
              <a:rPr lang="en-GB">
                <a:latin typeface="IBM Plex Sans Condensed"/>
                <a:ea typeface="IBM Plex Sans Condensed"/>
                <a:cs typeface="IBM Plex Sans Condensed"/>
                <a:sym typeface="IBM Plex Sans Condensed"/>
              </a:rPr>
              <a:t>upcoming</a:t>
            </a:r>
            <a:r>
              <a:rPr lang="en-GB">
                <a:latin typeface="IBM Plex Sans Condensed"/>
                <a:ea typeface="IBM Plex Sans Condensed"/>
                <a:cs typeface="IBM Plex Sans Condensed"/>
                <a:sym typeface="IBM Plex Sans Condensed"/>
              </a:rPr>
              <a:t> needs of future. Each member of our team played a vital role and became equally important for bringing this project to </a:t>
            </a:r>
            <a:r>
              <a:rPr lang="en-GB">
                <a:latin typeface="IBM Plex Sans Condensed"/>
                <a:ea typeface="IBM Plex Sans Condensed"/>
                <a:cs typeface="IBM Plex Sans Condensed"/>
                <a:sym typeface="IBM Plex Sans Condensed"/>
              </a:rPr>
              <a:t>its</a:t>
            </a:r>
            <a:r>
              <a:rPr lang="en-GB">
                <a:latin typeface="IBM Plex Sans Condensed"/>
                <a:ea typeface="IBM Plex Sans Condensed"/>
                <a:cs typeface="IBM Plex Sans Condensed"/>
                <a:sym typeface="IBM Plex Sans Condensed"/>
              </a:rPr>
              <a:t> current state of value.</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lang="en-GB">
                <a:latin typeface="IBM Plex Sans Condensed"/>
                <a:ea typeface="IBM Plex Sans Condensed"/>
                <a:cs typeface="IBM Plex Sans Condensed"/>
                <a:sym typeface="IBM Plex Sans Condensed"/>
              </a:rPr>
              <a:t>We all have seriously envisioned this project and we want to </a:t>
            </a:r>
            <a:r>
              <a:rPr lang="en-GB">
                <a:latin typeface="IBM Plex Sans Condensed"/>
                <a:ea typeface="IBM Plex Sans Condensed"/>
                <a:cs typeface="IBM Plex Sans Condensed"/>
                <a:sym typeface="IBM Plex Sans Condensed"/>
              </a:rPr>
              <a:t>accomplish</a:t>
            </a:r>
            <a:r>
              <a:rPr lang="en-GB">
                <a:latin typeface="IBM Plex Sans Condensed"/>
                <a:ea typeface="IBM Plex Sans Condensed"/>
                <a:cs typeface="IBM Plex Sans Condensed"/>
                <a:sym typeface="IBM Plex Sans Condensed"/>
              </a:rPr>
              <a:t> it to </a:t>
            </a:r>
            <a:r>
              <a:rPr lang="en-GB">
                <a:latin typeface="IBM Plex Sans Condensed"/>
                <a:ea typeface="IBM Plex Sans Condensed"/>
                <a:cs typeface="IBM Plex Sans Condensed"/>
                <a:sym typeface="IBM Plex Sans Condensed"/>
              </a:rPr>
              <a:t>its</a:t>
            </a:r>
            <a:r>
              <a:rPr lang="en-GB">
                <a:latin typeface="IBM Plex Sans Condensed"/>
                <a:ea typeface="IBM Plex Sans Condensed"/>
                <a:cs typeface="IBM Plex Sans Condensed"/>
                <a:sym typeface="IBM Plex Sans Condensed"/>
              </a:rPr>
              <a:t> final stages but because of </a:t>
            </a:r>
            <a:r>
              <a:rPr lang="en-GB">
                <a:latin typeface="IBM Plex Sans Condensed"/>
                <a:ea typeface="IBM Plex Sans Condensed"/>
                <a:cs typeface="IBM Plex Sans Condensed"/>
                <a:sym typeface="IBM Plex Sans Condensed"/>
              </a:rPr>
              <a:t>complexity</a:t>
            </a:r>
            <a:r>
              <a:rPr lang="en-GB">
                <a:latin typeface="IBM Plex Sans Condensed"/>
                <a:ea typeface="IBM Plex Sans Condensed"/>
                <a:cs typeface="IBM Plex Sans Condensed"/>
                <a:sym typeface="IBM Plex Sans Condensed"/>
              </a:rPr>
              <a:t> </a:t>
            </a:r>
            <a:r>
              <a:rPr lang="en-GB">
                <a:latin typeface="IBM Plex Sans Condensed"/>
                <a:ea typeface="IBM Plex Sans Condensed"/>
                <a:cs typeface="IBM Plex Sans Condensed"/>
                <a:sym typeface="IBM Plex Sans Condensed"/>
              </a:rPr>
              <a:t>involved</a:t>
            </a:r>
            <a:r>
              <a:rPr lang="en-GB">
                <a:latin typeface="IBM Plex Sans Condensed"/>
                <a:ea typeface="IBM Plex Sans Condensed"/>
                <a:cs typeface="IBM Plex Sans Condensed"/>
                <a:sym typeface="IBM Plex Sans Condensed"/>
              </a:rPr>
              <a:t> and lack of resources in this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lang="en-GB">
                <a:latin typeface="IBM Plex Sans Condensed"/>
                <a:ea typeface="IBM Plex Sans Condensed"/>
                <a:cs typeface="IBM Plex Sans Condensed"/>
                <a:sym typeface="IBM Plex Sans Condensed"/>
              </a:rPr>
              <a:t>COVID </a:t>
            </a:r>
            <a:r>
              <a:rPr lang="en-GB">
                <a:latin typeface="IBM Plex Sans Condensed"/>
                <a:ea typeface="IBM Plex Sans Condensed"/>
                <a:cs typeface="IBM Plex Sans Condensed"/>
                <a:sym typeface="IBM Plex Sans Condensed"/>
              </a:rPr>
              <a:t>pandemic, we have tried our best to achieve some of the main important objectives and bring it to its present state.</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rPr lang="en-GB">
                <a:latin typeface="IBM Plex Sans Condensed"/>
                <a:ea typeface="IBM Plex Sans Condensed"/>
                <a:cs typeface="IBM Plex Sans Condensed"/>
                <a:sym typeface="IBM Plex Sans Condensed"/>
              </a:rPr>
              <a:t>So at the end we would like to conclude that all of us enjoyed a lot making this project and simultaneously we learned about enormous new things in various respective fields which were in coherence with our project. We believe that we have accomplished a lot in this short span of time but still we see that there is huge possibility of improvement which we would like to accomplish in our upcoming semester with more enthusiasm and enhancing the features of our present robot. </a:t>
            </a:r>
            <a:endParaRPr>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pic>
        <p:nvPicPr>
          <p:cNvPr id="1250" name="Google Shape;1250;p57"/>
          <p:cNvPicPr preferRelativeResize="0"/>
          <p:nvPr/>
        </p:nvPicPr>
        <p:blipFill rotWithShape="1">
          <a:blip r:embed="rId3">
            <a:alphaModFix/>
          </a:blip>
          <a:srcRect b="0" l="0" r="0" t="0"/>
          <a:stretch/>
        </p:blipFill>
        <p:spPr>
          <a:xfrm>
            <a:off x="6592652" y="1689636"/>
            <a:ext cx="2904825" cy="3705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pic>
        <p:nvPicPr>
          <p:cNvPr id="1255" name="Google Shape;1255;p58"/>
          <p:cNvPicPr preferRelativeResize="0"/>
          <p:nvPr/>
        </p:nvPicPr>
        <p:blipFill>
          <a:blip r:embed="rId3">
            <a:alphaModFix/>
          </a:blip>
          <a:stretch>
            <a:fillRect/>
          </a:stretch>
        </p:blipFill>
        <p:spPr>
          <a:xfrm>
            <a:off x="126875" y="2498525"/>
            <a:ext cx="8895525" cy="2644976"/>
          </a:xfrm>
          <a:prstGeom prst="rect">
            <a:avLst/>
          </a:prstGeom>
          <a:noFill/>
          <a:ln>
            <a:noFill/>
          </a:ln>
        </p:spPr>
      </p:pic>
      <p:sp>
        <p:nvSpPr>
          <p:cNvPr id="1256" name="Google Shape;1256;p58"/>
          <p:cNvSpPr txBox="1"/>
          <p:nvPr>
            <p:ph idx="4294967295" type="subTitle"/>
          </p:nvPr>
        </p:nvSpPr>
        <p:spPr>
          <a:xfrm>
            <a:off x="126875" y="2604725"/>
            <a:ext cx="8826300" cy="12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400"/>
              <a:buFont typeface="IBM Plex Sans Condensed"/>
              <a:buNone/>
            </a:pPr>
            <a:r>
              <a:rPr b="1" lang="en-GB" sz="1600">
                <a:solidFill>
                  <a:srgbClr val="1B212C"/>
                </a:solidFill>
                <a:latin typeface="Roboto"/>
                <a:ea typeface="Roboto"/>
                <a:cs typeface="Roboto"/>
                <a:sym typeface="Roboto"/>
              </a:rPr>
              <a:t>“</a:t>
            </a:r>
            <a:r>
              <a:rPr b="1" i="0" lang="en-GB" sz="1600" u="none" cap="none" strike="noStrike">
                <a:solidFill>
                  <a:srgbClr val="1B212C"/>
                </a:solidFill>
                <a:latin typeface="Roboto"/>
                <a:ea typeface="Roboto"/>
                <a:cs typeface="Roboto"/>
                <a:sym typeface="Roboto"/>
              </a:rPr>
              <a:t>MAN OF DIFFERENT ATTEMPTS </a:t>
            </a:r>
            <a:r>
              <a:rPr b="1" lang="en-GB" sz="1600">
                <a:solidFill>
                  <a:srgbClr val="1B212C"/>
                </a:solidFill>
                <a:latin typeface="Roboto"/>
                <a:ea typeface="Roboto"/>
                <a:cs typeface="Roboto"/>
                <a:sym typeface="Roboto"/>
              </a:rPr>
              <a:t>WHO </a:t>
            </a:r>
            <a:r>
              <a:rPr b="1" i="0" lang="en-GB" sz="1600" u="none" cap="none" strike="noStrike">
                <a:solidFill>
                  <a:srgbClr val="1B212C"/>
                </a:solidFill>
                <a:latin typeface="Roboto"/>
                <a:ea typeface="Roboto"/>
                <a:cs typeface="Roboto"/>
                <a:sym typeface="Roboto"/>
              </a:rPr>
              <a:t>CARE OF DIFFERENT IDEAS…. WE HOPE OUR IDEAS REACH U…</a:t>
            </a:r>
            <a:r>
              <a:rPr b="1" lang="en-GB" sz="1200">
                <a:solidFill>
                  <a:srgbClr val="1B212C"/>
                </a:solidFill>
                <a:latin typeface="Roboto"/>
                <a:ea typeface="Roboto"/>
                <a:cs typeface="Roboto"/>
                <a:sym typeface="Roboto"/>
              </a:rPr>
              <a:t>”</a:t>
            </a:r>
            <a:endParaRPr sz="1800">
              <a:solidFill>
                <a:srgbClr val="1B212C"/>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400"/>
              <a:buFont typeface="IBM Plex Sans Condensed"/>
              <a:buNone/>
            </a:pPr>
            <a:r>
              <a:t/>
            </a:r>
            <a:endParaRPr b="1" i="0" sz="1800" u="none" cap="none" strike="noStrike">
              <a:solidFill>
                <a:schemeClr val="accent1"/>
              </a:solidFill>
              <a:latin typeface="IBM Plex Sans Condensed"/>
              <a:ea typeface="IBM Plex Sans Condensed"/>
              <a:cs typeface="IBM Plex Sans Condensed"/>
              <a:sym typeface="IBM Plex Sans Condensed"/>
            </a:endParaRPr>
          </a:p>
        </p:txBody>
      </p:sp>
      <p:sp>
        <p:nvSpPr>
          <p:cNvPr id="1257" name="Google Shape;1257;p58"/>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p>
            <a:pPr indent="0" lvl="0" marL="0" rtl="0" algn="r">
              <a:lnSpc>
                <a:spcPct val="90000"/>
              </a:lnSpc>
              <a:spcBef>
                <a:spcPts val="0"/>
              </a:spcBef>
              <a:spcAft>
                <a:spcPts val="0"/>
              </a:spcAft>
              <a:buSzPts val="1800"/>
              <a:buNone/>
            </a:pPr>
            <a:fld id="{00000000-1234-1234-1234-123412341234}" type="slidenum">
              <a:rPr lang="en-GB"/>
              <a:t>‹#›</a:t>
            </a:fld>
            <a:endParaRPr/>
          </a:p>
        </p:txBody>
      </p:sp>
      <p:sp>
        <p:nvSpPr>
          <p:cNvPr id="1258" name="Google Shape;1258;p58"/>
          <p:cNvSpPr txBox="1"/>
          <p:nvPr>
            <p:ph idx="4294967295" type="ctrTitle"/>
          </p:nvPr>
        </p:nvSpPr>
        <p:spPr>
          <a:xfrm>
            <a:off x="6278650" y="3598126"/>
            <a:ext cx="4534500" cy="12852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p>
            <a:pPr indent="0" lvl="0" marL="0" marR="0" rtl="0" algn="l">
              <a:lnSpc>
                <a:spcPct val="90000"/>
              </a:lnSpc>
              <a:spcBef>
                <a:spcPts val="0"/>
              </a:spcBef>
              <a:spcAft>
                <a:spcPts val="0"/>
              </a:spcAft>
              <a:buClr>
                <a:schemeClr val="lt1"/>
              </a:buClr>
              <a:buSzPts val="3400"/>
              <a:buFont typeface="Bebas Neue"/>
              <a:buNone/>
            </a:pPr>
            <a:r>
              <a:rPr lang="en-GB" sz="7200">
                <a:solidFill>
                  <a:schemeClr val="lt2"/>
                </a:solidFill>
              </a:rPr>
              <a:t>Inspire !</a:t>
            </a:r>
            <a:endParaRPr b="0" i="0" sz="7200" u="none" cap="none" strike="noStrike">
              <a:solidFill>
                <a:schemeClr val="lt2"/>
              </a:solidFill>
              <a:latin typeface="Bebas Neue"/>
              <a:ea typeface="Bebas Neue"/>
              <a:cs typeface="Bebas Neue"/>
              <a:sym typeface="Bebas Neue"/>
            </a:endParaRPr>
          </a:p>
        </p:txBody>
      </p:sp>
      <p:pic>
        <p:nvPicPr>
          <p:cNvPr id="1259" name="Google Shape;1259;p58"/>
          <p:cNvPicPr preferRelativeResize="0"/>
          <p:nvPr/>
        </p:nvPicPr>
        <p:blipFill rotWithShape="1">
          <a:blip r:embed="rId4">
            <a:alphaModFix/>
          </a:blip>
          <a:srcRect b="0" l="0" r="0" t="0"/>
          <a:stretch/>
        </p:blipFill>
        <p:spPr>
          <a:xfrm>
            <a:off x="3026475" y="180502"/>
            <a:ext cx="2805262" cy="2318023"/>
          </a:xfrm>
          <a:prstGeom prst="rect">
            <a:avLst/>
          </a:prstGeom>
          <a:noFill/>
          <a:ln>
            <a:noFill/>
          </a:ln>
        </p:spPr>
      </p:pic>
      <p:pic>
        <p:nvPicPr>
          <p:cNvPr id="1260" name="Google Shape;1260;p58"/>
          <p:cNvPicPr preferRelativeResize="0"/>
          <p:nvPr/>
        </p:nvPicPr>
        <p:blipFill>
          <a:blip r:embed="rId5">
            <a:alphaModFix/>
          </a:blip>
          <a:stretch>
            <a:fillRect/>
          </a:stretch>
        </p:blipFill>
        <p:spPr>
          <a:xfrm>
            <a:off x="6090925" y="180500"/>
            <a:ext cx="2931475" cy="1862875"/>
          </a:xfrm>
          <a:prstGeom prst="rect">
            <a:avLst/>
          </a:prstGeom>
          <a:noFill/>
          <a:ln>
            <a:noFill/>
          </a:ln>
        </p:spPr>
      </p:pic>
      <p:pic>
        <p:nvPicPr>
          <p:cNvPr id="1261" name="Google Shape;1261;p58"/>
          <p:cNvPicPr preferRelativeResize="0"/>
          <p:nvPr/>
        </p:nvPicPr>
        <p:blipFill>
          <a:blip r:embed="rId6">
            <a:alphaModFix/>
          </a:blip>
          <a:stretch>
            <a:fillRect/>
          </a:stretch>
        </p:blipFill>
        <p:spPr>
          <a:xfrm>
            <a:off x="126875" y="204050"/>
            <a:ext cx="2640400" cy="18628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pic>
        <p:nvPicPr>
          <p:cNvPr id="1266" name="Google Shape;1266;p59"/>
          <p:cNvPicPr preferRelativeResize="0"/>
          <p:nvPr/>
        </p:nvPicPr>
        <p:blipFill rotWithShape="1">
          <a:blip r:embed="rId3">
            <a:alphaModFix/>
          </a:blip>
          <a:srcRect b="0" l="0" r="0" t="0"/>
          <a:stretch/>
        </p:blipFill>
        <p:spPr>
          <a:xfrm>
            <a:off x="6568397" y="185750"/>
            <a:ext cx="1496437" cy="1343865"/>
          </a:xfrm>
          <a:prstGeom prst="rect">
            <a:avLst/>
          </a:prstGeom>
          <a:noFill/>
          <a:ln>
            <a:noFill/>
          </a:ln>
        </p:spPr>
      </p:pic>
      <p:sp>
        <p:nvSpPr>
          <p:cNvPr id="1267" name="Google Shape;1267;p59"/>
          <p:cNvSpPr/>
          <p:nvPr/>
        </p:nvSpPr>
        <p:spPr>
          <a:xfrm>
            <a:off x="6672595" y="551450"/>
            <a:ext cx="1288048" cy="349849"/>
          </a:xfrm>
          <a:prstGeom prst="rect">
            <a:avLst/>
          </a:prstGeom>
        </p:spPr>
        <p:txBody>
          <a:bodyPr>
            <a:prstTxWarp prst="textPlain"/>
          </a:bodyPr>
          <a:lstStyle/>
          <a:p>
            <a:pPr lvl="0" algn="ctr"/>
            <a:r>
              <a:rPr b="1" i="0">
                <a:ln>
                  <a:noFill/>
                </a:ln>
                <a:gradFill>
                  <a:gsLst>
                    <a:gs pos="0">
                      <a:srgbClr val="9FFAFF"/>
                    </a:gs>
                    <a:gs pos="58000">
                      <a:schemeClr val="accent1"/>
                    </a:gs>
                    <a:gs pos="100000">
                      <a:schemeClr val="accent1"/>
                    </a:gs>
                  </a:gsLst>
                  <a:path path="circle">
                    <a:fillToRect l="100%" t="100%"/>
                  </a:path>
                  <a:tileRect b="-100%" r="-100%"/>
                </a:gradFill>
                <a:latin typeface="Bebas Neue"/>
              </a:rPr>
              <a:t>Thanks!</a:t>
            </a:r>
          </a:p>
        </p:txBody>
      </p:sp>
      <p:pic>
        <p:nvPicPr>
          <p:cNvPr id="1268" name="Google Shape;1268;p59"/>
          <p:cNvPicPr preferRelativeResize="0"/>
          <p:nvPr/>
        </p:nvPicPr>
        <p:blipFill rotWithShape="1">
          <a:blip r:embed="rId4">
            <a:alphaModFix/>
          </a:blip>
          <a:srcRect b="0" l="0" r="0" t="0"/>
          <a:stretch/>
        </p:blipFill>
        <p:spPr>
          <a:xfrm>
            <a:off x="6303375" y="1101726"/>
            <a:ext cx="2904825" cy="3705499"/>
          </a:xfrm>
          <a:prstGeom prst="rect">
            <a:avLst/>
          </a:prstGeom>
          <a:noFill/>
          <a:ln>
            <a:noFill/>
          </a:ln>
        </p:spPr>
      </p:pic>
      <p:sp>
        <p:nvSpPr>
          <p:cNvPr id="1269" name="Google Shape;1269;p59"/>
          <p:cNvSpPr txBox="1"/>
          <p:nvPr>
            <p:ph idx="4294967295" type="body"/>
          </p:nvPr>
        </p:nvSpPr>
        <p:spPr>
          <a:xfrm>
            <a:off x="1608975" y="3995275"/>
            <a:ext cx="4694400" cy="2351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GB" sz="5400">
                <a:solidFill>
                  <a:schemeClr val="lt1"/>
                </a:solidFill>
                <a:latin typeface="Bebas Neue"/>
                <a:ea typeface="Bebas Neue"/>
                <a:cs typeface="Bebas Neue"/>
                <a:sym typeface="Bebas Neue"/>
              </a:rPr>
              <a:t>Thanks a lot</a:t>
            </a:r>
            <a:endParaRPr i="1" sz="3700">
              <a:solidFill>
                <a:srgbClr val="9FFAFF"/>
              </a:solidFill>
            </a:endParaRPr>
          </a:p>
          <a:p>
            <a:pPr indent="0" lvl="0" marL="76200" rtl="0" algn="l">
              <a:lnSpc>
                <a:spcPct val="115000"/>
              </a:lnSpc>
              <a:spcBef>
                <a:spcPts val="800"/>
              </a:spcBef>
              <a:spcAft>
                <a:spcPts val="0"/>
              </a:spcAft>
              <a:buClr>
                <a:schemeClr val="lt1"/>
              </a:buClr>
              <a:buSzPts val="2400"/>
              <a:buNone/>
            </a:pPr>
            <a:r>
              <a:t/>
            </a:r>
            <a:endParaRPr>
              <a:solidFill>
                <a:schemeClr val="lt1"/>
              </a:solidFill>
            </a:endParaRPr>
          </a:p>
        </p:txBody>
      </p:sp>
      <p:sp>
        <p:nvSpPr>
          <p:cNvPr id="1270" name="Google Shape;1270;p59"/>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p>
            <a:pPr indent="0" lvl="0" marL="0" rtl="0" algn="r">
              <a:lnSpc>
                <a:spcPct val="90000"/>
              </a:lnSpc>
              <a:spcBef>
                <a:spcPts val="0"/>
              </a:spcBef>
              <a:spcAft>
                <a:spcPts val="0"/>
              </a:spcAft>
              <a:buSzPts val="1800"/>
              <a:buNone/>
            </a:pPr>
            <a:fld id="{00000000-1234-1234-1234-123412341234}" type="slidenum">
              <a:rPr lang="en-GB"/>
              <a:t>‹#›</a:t>
            </a:fld>
            <a:endParaRPr/>
          </a:p>
        </p:txBody>
      </p:sp>
      <p:pic>
        <p:nvPicPr>
          <p:cNvPr id="1271" name="Google Shape;1271;p59"/>
          <p:cNvPicPr preferRelativeResize="0"/>
          <p:nvPr/>
        </p:nvPicPr>
        <p:blipFill>
          <a:blip r:embed="rId5">
            <a:alphaModFix/>
          </a:blip>
          <a:stretch>
            <a:fillRect/>
          </a:stretch>
        </p:blipFill>
        <p:spPr>
          <a:xfrm>
            <a:off x="342725" y="293902"/>
            <a:ext cx="5707175" cy="3207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37"/>
          <p:cNvSpPr txBox="1"/>
          <p:nvPr>
            <p:ph type="ctrTitle"/>
          </p:nvPr>
        </p:nvSpPr>
        <p:spPr>
          <a:xfrm>
            <a:off x="1052575" y="1000695"/>
            <a:ext cx="4960500" cy="10866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6000"/>
              <a:buNone/>
            </a:pPr>
            <a:r>
              <a:rPr lang="en-GB" sz="4000">
                <a:solidFill>
                  <a:schemeClr val="dk1"/>
                </a:solidFill>
              </a:rPr>
              <a:t>our Crew members </a:t>
            </a:r>
            <a:br>
              <a:rPr lang="en-GB">
                <a:solidFill>
                  <a:schemeClr val="dk1"/>
                </a:solidFill>
              </a:rPr>
            </a:br>
            <a:endParaRPr>
              <a:solidFill>
                <a:schemeClr val="dk1"/>
              </a:solidFill>
            </a:endParaRPr>
          </a:p>
        </p:txBody>
      </p:sp>
      <p:sp>
        <p:nvSpPr>
          <p:cNvPr id="1074" name="Google Shape;1074;p37"/>
          <p:cNvSpPr txBox="1"/>
          <p:nvPr>
            <p:ph idx="1" type="subTitle"/>
          </p:nvPr>
        </p:nvSpPr>
        <p:spPr>
          <a:xfrm>
            <a:off x="779100" y="1643774"/>
            <a:ext cx="4960500" cy="3141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2400"/>
              <a:buNone/>
            </a:pPr>
            <a:r>
              <a:rPr lang="en-GB"/>
              <a:t>1) </a:t>
            </a:r>
            <a:r>
              <a:rPr lang="en-GB"/>
              <a:t>Preetinder singh -19BEM1032</a:t>
            </a:r>
            <a:endParaRPr/>
          </a:p>
          <a:p>
            <a:pPr indent="0" lvl="0" marL="0" rtl="0" algn="l">
              <a:lnSpc>
                <a:spcPct val="115000"/>
              </a:lnSpc>
              <a:spcBef>
                <a:spcPts val="800"/>
              </a:spcBef>
              <a:spcAft>
                <a:spcPts val="0"/>
              </a:spcAft>
              <a:buSzPts val="2400"/>
              <a:buNone/>
            </a:pPr>
            <a:r>
              <a:rPr lang="en-GB"/>
              <a:t>2) Orsu vinay -20BEM8001</a:t>
            </a:r>
            <a:endParaRPr/>
          </a:p>
          <a:p>
            <a:pPr indent="0" lvl="0" marL="0" rtl="0" algn="l">
              <a:lnSpc>
                <a:spcPct val="115000"/>
              </a:lnSpc>
              <a:spcBef>
                <a:spcPts val="800"/>
              </a:spcBef>
              <a:spcAft>
                <a:spcPts val="0"/>
              </a:spcAft>
              <a:buSzPts val="2400"/>
              <a:buNone/>
            </a:pPr>
            <a:r>
              <a:rPr lang="en-GB"/>
              <a:t>3) Ajay kumar – 19BEM1017</a:t>
            </a:r>
            <a:endParaRPr/>
          </a:p>
          <a:p>
            <a:pPr indent="0" lvl="0" marL="0" rtl="0" algn="l">
              <a:lnSpc>
                <a:spcPct val="115000"/>
              </a:lnSpc>
              <a:spcBef>
                <a:spcPts val="800"/>
              </a:spcBef>
              <a:spcAft>
                <a:spcPts val="0"/>
              </a:spcAft>
              <a:buSzPts val="2400"/>
              <a:buNone/>
            </a:pPr>
            <a:r>
              <a:rPr lang="en-GB"/>
              <a:t>4) Pacha bhanuprasad -19BEM1011</a:t>
            </a:r>
            <a:endParaRPr/>
          </a:p>
          <a:p>
            <a:pPr indent="0" lvl="0" marL="0" rtl="0" algn="l">
              <a:lnSpc>
                <a:spcPct val="115000"/>
              </a:lnSpc>
              <a:spcBef>
                <a:spcPts val="800"/>
              </a:spcBef>
              <a:spcAft>
                <a:spcPts val="0"/>
              </a:spcAft>
              <a:buSzPts val="2400"/>
              <a:buNone/>
            </a:pPr>
            <a:r>
              <a:rPr lang="en-GB"/>
              <a:t>5) </a:t>
            </a:r>
            <a:r>
              <a:rPr lang="en-GB"/>
              <a:t>Sankhadip</a:t>
            </a:r>
            <a:r>
              <a:rPr lang="en-GB"/>
              <a:t> Paul – 20BEM8005</a:t>
            </a:r>
            <a:endParaRPr/>
          </a:p>
          <a:p>
            <a:pPr indent="0" lvl="0" marL="0" rtl="0" algn="l">
              <a:lnSpc>
                <a:spcPct val="115000"/>
              </a:lnSpc>
              <a:spcBef>
                <a:spcPts val="800"/>
              </a:spcBef>
              <a:spcAft>
                <a:spcPts val="800"/>
              </a:spcAft>
              <a:buSzPts val="2400"/>
              <a:buNone/>
            </a:pPr>
            <a:r>
              <a:rPr lang="en-GB"/>
              <a:t>                              </a:t>
            </a:r>
            <a:endParaRPr/>
          </a:p>
        </p:txBody>
      </p:sp>
      <p:pic>
        <p:nvPicPr>
          <p:cNvPr id="1075" name="Google Shape;1075;p37"/>
          <p:cNvPicPr preferRelativeResize="0"/>
          <p:nvPr/>
        </p:nvPicPr>
        <p:blipFill>
          <a:blip r:embed="rId3">
            <a:alphaModFix/>
          </a:blip>
          <a:stretch>
            <a:fillRect/>
          </a:stretch>
        </p:blipFill>
        <p:spPr>
          <a:xfrm>
            <a:off x="5739600" y="802350"/>
            <a:ext cx="2847975" cy="1743525"/>
          </a:xfrm>
          <a:prstGeom prst="rect">
            <a:avLst/>
          </a:prstGeom>
          <a:noFill/>
          <a:ln>
            <a:noFill/>
          </a:ln>
        </p:spPr>
      </p:pic>
      <p:pic>
        <p:nvPicPr>
          <p:cNvPr id="1076" name="Google Shape;1076;p37"/>
          <p:cNvPicPr preferRelativeResize="0"/>
          <p:nvPr/>
        </p:nvPicPr>
        <p:blipFill>
          <a:blip r:embed="rId4">
            <a:alphaModFix/>
          </a:blip>
          <a:stretch>
            <a:fillRect/>
          </a:stretch>
        </p:blipFill>
        <p:spPr>
          <a:xfrm>
            <a:off x="5739600" y="2840700"/>
            <a:ext cx="2847974" cy="1743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38"/>
          <p:cNvSpPr txBox="1"/>
          <p:nvPr/>
        </p:nvSpPr>
        <p:spPr>
          <a:xfrm>
            <a:off x="1485900" y="0"/>
            <a:ext cx="61722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500">
                <a:solidFill>
                  <a:schemeClr val="lt2"/>
                </a:solidFill>
                <a:latin typeface="Oswald"/>
                <a:ea typeface="Oswald"/>
                <a:cs typeface="Oswald"/>
                <a:sym typeface="Oswald"/>
              </a:rPr>
              <a:t>Our VISION</a:t>
            </a:r>
            <a:endParaRPr sz="3500">
              <a:solidFill>
                <a:schemeClr val="lt2"/>
              </a:solidFill>
              <a:latin typeface="Oswald"/>
              <a:ea typeface="Oswald"/>
              <a:cs typeface="Oswald"/>
              <a:sym typeface="Oswald"/>
            </a:endParaRPr>
          </a:p>
        </p:txBody>
      </p:sp>
      <p:sp>
        <p:nvSpPr>
          <p:cNvPr id="1082" name="Google Shape;1082;p38"/>
          <p:cNvSpPr txBox="1"/>
          <p:nvPr/>
        </p:nvSpPr>
        <p:spPr>
          <a:xfrm>
            <a:off x="634050" y="620600"/>
            <a:ext cx="7875900" cy="438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lt2"/>
                </a:solidFill>
                <a:latin typeface="Abel"/>
                <a:ea typeface="Abel"/>
                <a:cs typeface="Abel"/>
                <a:sym typeface="Abel"/>
              </a:rPr>
              <a:t>Our team believes that robots should be used at the places where human capabilities are getting hampered ie. places which </a:t>
            </a:r>
            <a:r>
              <a:rPr lang="en-GB" sz="2100">
                <a:solidFill>
                  <a:schemeClr val="lt1"/>
                </a:solidFill>
                <a:latin typeface="Abel"/>
                <a:ea typeface="Abel"/>
                <a:cs typeface="Abel"/>
                <a:sym typeface="Abel"/>
              </a:rPr>
              <a:t>have</a:t>
            </a:r>
            <a:r>
              <a:rPr lang="en-GB" sz="2100">
                <a:solidFill>
                  <a:schemeClr val="lt2"/>
                </a:solidFill>
                <a:latin typeface="Abel"/>
                <a:ea typeface="Abel"/>
                <a:cs typeface="Abel"/>
                <a:sym typeface="Abel"/>
              </a:rPr>
              <a:t>:</a:t>
            </a:r>
            <a:br>
              <a:rPr lang="en-GB" sz="2100">
                <a:solidFill>
                  <a:schemeClr val="lt2"/>
                </a:solidFill>
                <a:latin typeface="Abel"/>
                <a:ea typeface="Abel"/>
                <a:cs typeface="Abel"/>
                <a:sym typeface="Abel"/>
              </a:rPr>
            </a:br>
            <a:endParaRPr sz="2100">
              <a:solidFill>
                <a:schemeClr val="lt2"/>
              </a:solidFill>
              <a:latin typeface="Abel"/>
              <a:ea typeface="Abel"/>
              <a:cs typeface="Abel"/>
              <a:sym typeface="Abel"/>
            </a:endParaRPr>
          </a:p>
          <a:p>
            <a:pPr indent="-361950" lvl="0" marL="457200" rtl="0" algn="l">
              <a:spcBef>
                <a:spcPts val="0"/>
              </a:spcBef>
              <a:spcAft>
                <a:spcPts val="0"/>
              </a:spcAft>
              <a:buClr>
                <a:schemeClr val="lt2"/>
              </a:buClr>
              <a:buSzPts val="2100"/>
              <a:buFont typeface="Abel"/>
              <a:buChar char="●"/>
            </a:pPr>
            <a:r>
              <a:rPr lang="en-GB" sz="2100">
                <a:solidFill>
                  <a:schemeClr val="lt2"/>
                </a:solidFill>
                <a:latin typeface="Abel"/>
                <a:ea typeface="Abel"/>
                <a:cs typeface="Abel"/>
                <a:sym typeface="Abel"/>
              </a:rPr>
              <a:t>High radiation content</a:t>
            </a:r>
            <a:endParaRPr sz="2100">
              <a:solidFill>
                <a:schemeClr val="lt2"/>
              </a:solidFill>
              <a:latin typeface="Abel"/>
              <a:ea typeface="Abel"/>
              <a:cs typeface="Abel"/>
              <a:sym typeface="Abel"/>
            </a:endParaRPr>
          </a:p>
          <a:p>
            <a:pPr indent="-361950" lvl="0" marL="457200" rtl="0" algn="l">
              <a:spcBef>
                <a:spcPts val="0"/>
              </a:spcBef>
              <a:spcAft>
                <a:spcPts val="0"/>
              </a:spcAft>
              <a:buClr>
                <a:schemeClr val="lt2"/>
              </a:buClr>
              <a:buSzPts val="2100"/>
              <a:buFont typeface="Abel"/>
              <a:buChar char="●"/>
            </a:pPr>
            <a:r>
              <a:rPr lang="en-GB" sz="2100">
                <a:solidFill>
                  <a:schemeClr val="lt2"/>
                </a:solidFill>
                <a:latin typeface="Abel"/>
                <a:ea typeface="Abel"/>
                <a:cs typeface="Abel"/>
                <a:sym typeface="Abel"/>
              </a:rPr>
              <a:t>Extreme </a:t>
            </a:r>
            <a:r>
              <a:rPr lang="en-GB" sz="2100">
                <a:solidFill>
                  <a:schemeClr val="lt2"/>
                </a:solidFill>
                <a:latin typeface="Abel"/>
                <a:ea typeface="Abel"/>
                <a:cs typeface="Abel"/>
                <a:sym typeface="Abel"/>
              </a:rPr>
              <a:t>temperatures</a:t>
            </a:r>
            <a:endParaRPr sz="2100">
              <a:solidFill>
                <a:schemeClr val="lt2"/>
              </a:solidFill>
              <a:latin typeface="Abel"/>
              <a:ea typeface="Abel"/>
              <a:cs typeface="Abel"/>
              <a:sym typeface="Abel"/>
            </a:endParaRPr>
          </a:p>
          <a:p>
            <a:pPr indent="-361950" lvl="0" marL="457200" rtl="0" algn="l">
              <a:spcBef>
                <a:spcPts val="0"/>
              </a:spcBef>
              <a:spcAft>
                <a:spcPts val="0"/>
              </a:spcAft>
              <a:buClr>
                <a:schemeClr val="lt2"/>
              </a:buClr>
              <a:buSzPts val="2100"/>
              <a:buFont typeface="Abel"/>
              <a:buChar char="●"/>
            </a:pPr>
            <a:r>
              <a:rPr lang="en-GB" sz="2100">
                <a:solidFill>
                  <a:schemeClr val="lt2"/>
                </a:solidFill>
                <a:latin typeface="Abel"/>
                <a:ea typeface="Abel"/>
                <a:cs typeface="Abel"/>
                <a:sym typeface="Abel"/>
              </a:rPr>
              <a:t>Difficult or </a:t>
            </a:r>
            <a:r>
              <a:rPr lang="en-GB" sz="2100">
                <a:solidFill>
                  <a:schemeClr val="lt2"/>
                </a:solidFill>
                <a:latin typeface="Abel"/>
                <a:ea typeface="Abel"/>
                <a:cs typeface="Abel"/>
                <a:sym typeface="Abel"/>
              </a:rPr>
              <a:t>risky</a:t>
            </a:r>
            <a:r>
              <a:rPr lang="en-GB" sz="2100">
                <a:solidFill>
                  <a:schemeClr val="lt2"/>
                </a:solidFill>
                <a:latin typeface="Abel"/>
                <a:ea typeface="Abel"/>
                <a:cs typeface="Abel"/>
                <a:sym typeface="Abel"/>
              </a:rPr>
              <a:t> for humans ( Skyscrapers for construction and </a:t>
            </a:r>
            <a:r>
              <a:rPr lang="en-GB" sz="2100">
                <a:solidFill>
                  <a:schemeClr val="lt2"/>
                </a:solidFill>
                <a:latin typeface="Abel"/>
                <a:ea typeface="Abel"/>
                <a:cs typeface="Abel"/>
                <a:sym typeface="Abel"/>
              </a:rPr>
              <a:t>repair)</a:t>
            </a:r>
            <a:r>
              <a:rPr lang="en-GB" sz="2100">
                <a:solidFill>
                  <a:schemeClr val="lt2"/>
                </a:solidFill>
                <a:latin typeface="Abel"/>
                <a:ea typeface="Abel"/>
                <a:cs typeface="Abel"/>
                <a:sym typeface="Abel"/>
              </a:rPr>
              <a:t> </a:t>
            </a:r>
            <a:endParaRPr sz="2100">
              <a:solidFill>
                <a:schemeClr val="lt2"/>
              </a:solidFill>
              <a:latin typeface="Abel"/>
              <a:ea typeface="Abel"/>
              <a:cs typeface="Abel"/>
              <a:sym typeface="Abel"/>
            </a:endParaRPr>
          </a:p>
          <a:p>
            <a:pPr indent="-361950" lvl="0" marL="457200" rtl="0" algn="l">
              <a:spcBef>
                <a:spcPts val="0"/>
              </a:spcBef>
              <a:spcAft>
                <a:spcPts val="0"/>
              </a:spcAft>
              <a:buClr>
                <a:schemeClr val="lt2"/>
              </a:buClr>
              <a:buSzPts val="2100"/>
              <a:buFont typeface="Abel"/>
              <a:buChar char="●"/>
            </a:pPr>
            <a:r>
              <a:rPr lang="en-GB" sz="2100">
                <a:solidFill>
                  <a:schemeClr val="lt2"/>
                </a:solidFill>
                <a:latin typeface="Abel"/>
                <a:ea typeface="Abel"/>
                <a:cs typeface="Abel"/>
                <a:sym typeface="Abel"/>
              </a:rPr>
              <a:t>Underwater exploration</a:t>
            </a:r>
            <a:endParaRPr sz="2100">
              <a:solidFill>
                <a:schemeClr val="lt2"/>
              </a:solidFill>
              <a:latin typeface="Abel"/>
              <a:ea typeface="Abel"/>
              <a:cs typeface="Abel"/>
              <a:sym typeface="Abel"/>
            </a:endParaRPr>
          </a:p>
          <a:p>
            <a:pPr indent="-361950" lvl="0" marL="457200" rtl="0" algn="l">
              <a:spcBef>
                <a:spcPts val="0"/>
              </a:spcBef>
              <a:spcAft>
                <a:spcPts val="0"/>
              </a:spcAft>
              <a:buClr>
                <a:schemeClr val="lt2"/>
              </a:buClr>
              <a:buSzPts val="2100"/>
              <a:buFont typeface="Abel"/>
              <a:buChar char="●"/>
            </a:pPr>
            <a:r>
              <a:rPr lang="en-GB" sz="2100">
                <a:solidFill>
                  <a:schemeClr val="lt2"/>
                </a:solidFill>
                <a:latin typeface="Abel"/>
                <a:ea typeface="Abel"/>
                <a:cs typeface="Abel"/>
                <a:sym typeface="Abel"/>
              </a:rPr>
              <a:t>Space exploration etc.</a:t>
            </a:r>
            <a:endParaRPr sz="2100">
              <a:solidFill>
                <a:schemeClr val="lt2"/>
              </a:solidFill>
              <a:latin typeface="Abel"/>
              <a:ea typeface="Abel"/>
              <a:cs typeface="Abel"/>
              <a:sym typeface="Abel"/>
            </a:endParaRPr>
          </a:p>
          <a:p>
            <a:pPr indent="0" lvl="0" marL="457200" rtl="0" algn="l">
              <a:spcBef>
                <a:spcPts val="0"/>
              </a:spcBef>
              <a:spcAft>
                <a:spcPts val="0"/>
              </a:spcAft>
              <a:buNone/>
            </a:pPr>
            <a:r>
              <a:t/>
            </a:r>
            <a:endParaRPr sz="2100">
              <a:solidFill>
                <a:schemeClr val="lt2"/>
              </a:solidFill>
              <a:latin typeface="Abel"/>
              <a:ea typeface="Abel"/>
              <a:cs typeface="Abel"/>
              <a:sym typeface="Abel"/>
            </a:endParaRPr>
          </a:p>
          <a:p>
            <a:pPr indent="0" lvl="0" marL="0" rtl="0" algn="l">
              <a:spcBef>
                <a:spcPts val="0"/>
              </a:spcBef>
              <a:spcAft>
                <a:spcPts val="0"/>
              </a:spcAft>
              <a:buNone/>
            </a:pPr>
            <a:r>
              <a:rPr lang="en-GB" sz="2100">
                <a:solidFill>
                  <a:schemeClr val="lt2"/>
                </a:solidFill>
                <a:latin typeface="Abel"/>
                <a:ea typeface="Abel"/>
                <a:cs typeface="Abel"/>
                <a:sym typeface="Abel"/>
              </a:rPr>
              <a:t>And because of which we are trying to create a new concept of robots which will expand the capabilities of hamanking by giving us the ability to maintain our curiosity without risking any life and </a:t>
            </a:r>
            <a:endParaRPr sz="2100">
              <a:solidFill>
                <a:schemeClr val="lt2"/>
              </a:solidFill>
              <a:latin typeface="Abel"/>
              <a:ea typeface="Abel"/>
              <a:cs typeface="Abel"/>
              <a:sym typeface="Abel"/>
            </a:endParaRPr>
          </a:p>
          <a:p>
            <a:pPr indent="0" lvl="0" marL="0" rtl="0" algn="l">
              <a:spcBef>
                <a:spcPts val="0"/>
              </a:spcBef>
              <a:spcAft>
                <a:spcPts val="0"/>
              </a:spcAft>
              <a:buNone/>
            </a:pPr>
            <a:r>
              <a:rPr b="1" lang="en-GB" sz="2100">
                <a:solidFill>
                  <a:schemeClr val="lt2"/>
                </a:solidFill>
                <a:latin typeface="Abel"/>
                <a:ea typeface="Abel"/>
                <a:cs typeface="Abel"/>
                <a:sym typeface="Abel"/>
              </a:rPr>
              <a:t>discover which is still yet to be discovered...</a:t>
            </a:r>
            <a:endParaRPr b="1" sz="2100">
              <a:solidFill>
                <a:schemeClr val="lt2"/>
              </a:solidFill>
              <a:latin typeface="Abel"/>
              <a:ea typeface="Abel"/>
              <a:cs typeface="Abel"/>
              <a:sym typeface="Ab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39"/>
          <p:cNvSpPr txBox="1"/>
          <p:nvPr/>
        </p:nvSpPr>
        <p:spPr>
          <a:xfrm>
            <a:off x="455375" y="438525"/>
            <a:ext cx="7872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latin typeface="Bebas Neue"/>
                <a:ea typeface="Bebas Neue"/>
                <a:cs typeface="Bebas Neue"/>
                <a:sym typeface="Bebas Neue"/>
              </a:rPr>
              <a:t>ABSTRACT:</a:t>
            </a:r>
            <a:endParaRPr sz="2700">
              <a:latin typeface="Bebas Neue"/>
              <a:ea typeface="Bebas Neue"/>
              <a:cs typeface="Bebas Neue"/>
              <a:sym typeface="Bebas Neue"/>
            </a:endParaRPr>
          </a:p>
        </p:txBody>
      </p:sp>
      <p:sp>
        <p:nvSpPr>
          <p:cNvPr id="1088" name="Google Shape;1088;p39"/>
          <p:cNvSpPr txBox="1"/>
          <p:nvPr/>
        </p:nvSpPr>
        <p:spPr>
          <a:xfrm>
            <a:off x="1179575" y="1217525"/>
            <a:ext cx="73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089" name="Google Shape;1089;p39"/>
          <p:cNvSpPr txBox="1"/>
          <p:nvPr/>
        </p:nvSpPr>
        <p:spPr>
          <a:xfrm>
            <a:off x="359375" y="1291275"/>
            <a:ext cx="8064900" cy="344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800">
                <a:latin typeface="Times New Roman"/>
                <a:ea typeface="Times New Roman"/>
                <a:cs typeface="Times New Roman"/>
                <a:sym typeface="Times New Roman"/>
              </a:rPr>
              <a:t>Our project Swarm Propelled Autonomous Celestial Exploratory Robots (S.P.A.C.E.R.) is a swarm project in which each robot is having the special feature of defying gravity. It can move up the steep mountain and down the trench as well as underwater and overwater. It can do so with the help of a brushless motor. Because of its ability to climb steep slopes, it can access different layers of steep mountains and trenches and thus can acquire information from there. It can extract information about earth or any other planet. In this way, it can open new doors in the field of space research.</a:t>
            </a:r>
            <a:endParaRPr sz="1800">
              <a:latin typeface="Times New Roman"/>
              <a:ea typeface="Times New Roman"/>
              <a:cs typeface="Times New Roman"/>
              <a:sym typeface="Times New Roman"/>
            </a:endParaRPr>
          </a:p>
          <a:p>
            <a:pPr indent="0" lvl="0" marL="0" rtl="0" algn="l">
              <a:spcBef>
                <a:spcPts val="1200"/>
              </a:spcBef>
              <a:spcAft>
                <a:spcPts val="0"/>
              </a:spcAft>
              <a:buNone/>
            </a:pPr>
            <a:r>
              <a:t/>
            </a:r>
            <a:endParaRPr sz="1900">
              <a:latin typeface="Abel"/>
              <a:ea typeface="Abel"/>
              <a:cs typeface="Abel"/>
              <a:sym typeface="Abel"/>
            </a:endParaRPr>
          </a:p>
          <a:p>
            <a:pPr indent="0" lvl="0" marL="0" rtl="0" algn="l">
              <a:spcBef>
                <a:spcPts val="0"/>
              </a:spcBef>
              <a:spcAft>
                <a:spcPts val="0"/>
              </a:spcAft>
              <a:buNone/>
            </a:pPr>
            <a:r>
              <a:rPr lang="en-GB" sz="1700">
                <a:latin typeface="Abel"/>
                <a:ea typeface="Abel"/>
                <a:cs typeface="Abel"/>
                <a:sym typeface="Abel"/>
              </a:rPr>
              <a:t>Keywords-swarm propelled; robot; defying gravity; brushless motor</a:t>
            </a:r>
            <a:endParaRPr sz="1700">
              <a:latin typeface="Abel"/>
              <a:ea typeface="Abel"/>
              <a:cs typeface="Abel"/>
              <a:sym typeface="A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40"/>
          <p:cNvSpPr txBox="1"/>
          <p:nvPr>
            <p:ph type="ctrTitle"/>
          </p:nvPr>
        </p:nvSpPr>
        <p:spPr>
          <a:xfrm>
            <a:off x="502650" y="0"/>
            <a:ext cx="8138700" cy="903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sz="4600">
                <a:solidFill>
                  <a:schemeClr val="dk1"/>
                </a:solidFill>
              </a:rPr>
              <a:t>How wE DID that?</a:t>
            </a:r>
            <a:endParaRPr sz="4600">
              <a:solidFill>
                <a:schemeClr val="dk1"/>
              </a:solidFill>
            </a:endParaRPr>
          </a:p>
        </p:txBody>
      </p:sp>
      <p:pic>
        <p:nvPicPr>
          <p:cNvPr descr="A 9.5-kg block is sliding down a wall with constant velocity. The  coefficient of static friction between the block and the wall is s = 0.70.  The coefficient of kinetic friction between" id="1095" name="Google Shape;1095;p40"/>
          <p:cNvPicPr preferRelativeResize="0"/>
          <p:nvPr/>
        </p:nvPicPr>
        <p:blipFill>
          <a:blip r:embed="rId3">
            <a:alphaModFix/>
          </a:blip>
          <a:stretch>
            <a:fillRect/>
          </a:stretch>
        </p:blipFill>
        <p:spPr>
          <a:xfrm>
            <a:off x="3945404" y="903900"/>
            <a:ext cx="4695950" cy="4018075"/>
          </a:xfrm>
          <a:prstGeom prst="rect">
            <a:avLst/>
          </a:prstGeom>
          <a:noFill/>
          <a:ln>
            <a:noFill/>
          </a:ln>
        </p:spPr>
      </p:pic>
      <p:sp>
        <p:nvSpPr>
          <p:cNvPr id="1096" name="Google Shape;1096;p40"/>
          <p:cNvSpPr txBox="1"/>
          <p:nvPr/>
        </p:nvSpPr>
        <p:spPr>
          <a:xfrm>
            <a:off x="0" y="2256150"/>
            <a:ext cx="5206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chemeClr val="dk1"/>
                </a:solidFill>
                <a:latin typeface="IBM Plex Sans Condensed"/>
                <a:ea typeface="IBM Plex Sans Condensed"/>
                <a:cs typeface="IBM Plex Sans Condensed"/>
                <a:sym typeface="IBM Plex Sans Condensed"/>
              </a:rPr>
              <a:t>Answer lies in </a:t>
            </a:r>
            <a:r>
              <a:rPr b="1" lang="en-GB" sz="2900">
                <a:solidFill>
                  <a:schemeClr val="dk1"/>
                </a:solidFill>
                <a:latin typeface="IBM Plex Sans Condensed"/>
                <a:ea typeface="IBM Plex Sans Condensed"/>
                <a:cs typeface="IBM Plex Sans Condensed"/>
                <a:sym typeface="IBM Plex Sans Condensed"/>
              </a:rPr>
              <a:t>SCIENCE</a:t>
            </a:r>
            <a:endParaRPr b="1" sz="2900">
              <a:solidFill>
                <a:schemeClr val="dk1"/>
              </a:solidFill>
              <a:latin typeface="IBM Plex Sans Condensed"/>
              <a:ea typeface="IBM Plex Sans Condensed"/>
              <a:cs typeface="IBM Plex Sans Condensed"/>
              <a:sym typeface="IBM Plex Sans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41"/>
          <p:cNvSpPr txBox="1"/>
          <p:nvPr>
            <p:ph idx="1" type="body"/>
          </p:nvPr>
        </p:nvSpPr>
        <p:spPr>
          <a:xfrm>
            <a:off x="779100" y="1353950"/>
            <a:ext cx="3159300" cy="36060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Char char="▪"/>
            </a:pPr>
            <a:r>
              <a:rPr b="1" lang="en-GB"/>
              <a:t>Arduino/ Teensy 3.6 board</a:t>
            </a:r>
            <a:endParaRPr b="1"/>
          </a:p>
          <a:p>
            <a:pPr indent="-355600" lvl="0" marL="457200" rtl="0" algn="l">
              <a:lnSpc>
                <a:spcPct val="115000"/>
              </a:lnSpc>
              <a:spcBef>
                <a:spcPts val="0"/>
              </a:spcBef>
              <a:spcAft>
                <a:spcPts val="0"/>
              </a:spcAft>
              <a:buSzPts val="2000"/>
              <a:buChar char="▪"/>
            </a:pPr>
            <a:r>
              <a:rPr b="1" lang="en-GB"/>
              <a:t>nRF24L01</a:t>
            </a:r>
            <a:r>
              <a:rPr b="1" lang="en-GB"/>
              <a:t>  2.4gHz RF module</a:t>
            </a:r>
            <a:endParaRPr b="1"/>
          </a:p>
          <a:p>
            <a:pPr indent="-355600" lvl="0" marL="457200" rtl="0" algn="l">
              <a:lnSpc>
                <a:spcPct val="115000"/>
              </a:lnSpc>
              <a:spcBef>
                <a:spcPts val="0"/>
              </a:spcBef>
              <a:spcAft>
                <a:spcPts val="0"/>
              </a:spcAft>
              <a:buSzPts val="2000"/>
              <a:buChar char="▪"/>
            </a:pPr>
            <a:r>
              <a:rPr b="1" lang="en-GB"/>
              <a:t>EDF WITH 2600KV BLDC MOTOR</a:t>
            </a:r>
            <a:endParaRPr b="1"/>
          </a:p>
          <a:p>
            <a:pPr indent="-355600" lvl="0" marL="457200" rtl="0" algn="l">
              <a:lnSpc>
                <a:spcPct val="115000"/>
              </a:lnSpc>
              <a:spcBef>
                <a:spcPts val="0"/>
              </a:spcBef>
              <a:spcAft>
                <a:spcPts val="0"/>
              </a:spcAft>
              <a:buSzPts val="2000"/>
              <a:buChar char="▪"/>
            </a:pPr>
            <a:r>
              <a:rPr b="1" lang="en-GB"/>
              <a:t>7 inch Propeller</a:t>
            </a:r>
            <a:endParaRPr b="1"/>
          </a:p>
          <a:p>
            <a:pPr indent="-355600" lvl="0" marL="457200" rtl="0" algn="l">
              <a:lnSpc>
                <a:spcPct val="115000"/>
              </a:lnSpc>
              <a:spcBef>
                <a:spcPts val="0"/>
              </a:spcBef>
              <a:spcAft>
                <a:spcPts val="0"/>
              </a:spcAft>
              <a:buSzPts val="2000"/>
              <a:buChar char="▪"/>
            </a:pPr>
            <a:r>
              <a:rPr b="1" lang="en-GB"/>
              <a:t>Bluetooth module</a:t>
            </a:r>
            <a:endParaRPr b="1"/>
          </a:p>
          <a:p>
            <a:pPr indent="-355600" lvl="0" marL="457200" rtl="0" algn="l">
              <a:lnSpc>
                <a:spcPct val="115000"/>
              </a:lnSpc>
              <a:spcBef>
                <a:spcPts val="0"/>
              </a:spcBef>
              <a:spcAft>
                <a:spcPts val="0"/>
              </a:spcAft>
              <a:buSzPts val="2000"/>
              <a:buChar char="▪"/>
            </a:pPr>
            <a:r>
              <a:rPr b="1" lang="en-GB"/>
              <a:t>Sunboard for body structure</a:t>
            </a:r>
            <a:endParaRPr b="1"/>
          </a:p>
          <a:p>
            <a:pPr indent="0" lvl="0" marL="914400" rtl="0" algn="l">
              <a:lnSpc>
                <a:spcPct val="115000"/>
              </a:lnSpc>
              <a:spcBef>
                <a:spcPts val="0"/>
              </a:spcBef>
              <a:spcAft>
                <a:spcPts val="0"/>
              </a:spcAft>
              <a:buNone/>
            </a:pPr>
            <a:r>
              <a:t/>
            </a:r>
            <a:endParaRPr b="1"/>
          </a:p>
          <a:p>
            <a:pPr indent="-215900" lvl="0" marL="342900" rtl="0" algn="l">
              <a:lnSpc>
                <a:spcPct val="115000"/>
              </a:lnSpc>
              <a:spcBef>
                <a:spcPts val="0"/>
              </a:spcBef>
              <a:spcAft>
                <a:spcPts val="0"/>
              </a:spcAft>
              <a:buSzPts val="2000"/>
              <a:buNone/>
            </a:pPr>
            <a:r>
              <a:t/>
            </a:r>
            <a:endParaRPr/>
          </a:p>
        </p:txBody>
      </p:sp>
      <p:sp>
        <p:nvSpPr>
          <p:cNvPr id="1102" name="Google Shape;1102;p41"/>
          <p:cNvSpPr txBox="1"/>
          <p:nvPr>
            <p:ph type="title"/>
          </p:nvPr>
        </p:nvSpPr>
        <p:spPr>
          <a:xfrm>
            <a:off x="795600" y="377526"/>
            <a:ext cx="7593300" cy="5214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p>
            <a:pPr indent="0" lvl="0" marL="0" rtl="0" algn="ctr">
              <a:lnSpc>
                <a:spcPct val="90000"/>
              </a:lnSpc>
              <a:spcBef>
                <a:spcPts val="0"/>
              </a:spcBef>
              <a:spcAft>
                <a:spcPts val="0"/>
              </a:spcAft>
              <a:buSzPts val="3400"/>
              <a:buNone/>
            </a:pPr>
            <a:r>
              <a:rPr lang="en-GB"/>
              <a:t>components required FOR our pROTOTYPE:</a:t>
            </a:r>
            <a:endParaRPr/>
          </a:p>
        </p:txBody>
      </p:sp>
      <p:sp>
        <p:nvSpPr>
          <p:cNvPr id="1103" name="Google Shape;1103;p41"/>
          <p:cNvSpPr txBox="1"/>
          <p:nvPr>
            <p:ph idx="2" type="body"/>
          </p:nvPr>
        </p:nvSpPr>
        <p:spPr>
          <a:xfrm>
            <a:off x="4233575" y="1353950"/>
            <a:ext cx="3054600" cy="34182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0"/>
              </a:spcBef>
              <a:spcAft>
                <a:spcPts val="0"/>
              </a:spcAft>
              <a:buSzPts val="2000"/>
              <a:buChar char="▪"/>
            </a:pPr>
            <a:r>
              <a:rPr b="1" lang="en-GB"/>
              <a:t>HOBBYWING 30A ESC</a:t>
            </a:r>
            <a:endParaRPr b="1"/>
          </a:p>
          <a:p>
            <a:pPr indent="-342900" lvl="0" marL="342900" rtl="0" algn="l">
              <a:lnSpc>
                <a:spcPct val="115000"/>
              </a:lnSpc>
              <a:spcBef>
                <a:spcPts val="0"/>
              </a:spcBef>
              <a:spcAft>
                <a:spcPts val="0"/>
              </a:spcAft>
              <a:buSzPts val="2000"/>
              <a:buChar char="▪"/>
            </a:pPr>
            <a:r>
              <a:rPr b="1" lang="en-GB"/>
              <a:t>DC high torque motor 30 RPM</a:t>
            </a:r>
            <a:endParaRPr b="1"/>
          </a:p>
          <a:p>
            <a:pPr indent="-342900" lvl="0" marL="342900" rtl="0" algn="l">
              <a:lnSpc>
                <a:spcPct val="115000"/>
              </a:lnSpc>
              <a:spcBef>
                <a:spcPts val="0"/>
              </a:spcBef>
              <a:spcAft>
                <a:spcPts val="0"/>
              </a:spcAft>
              <a:buSzPts val="2000"/>
              <a:buChar char="▪"/>
            </a:pPr>
            <a:r>
              <a:rPr b="1" lang="en-GB"/>
              <a:t>Power distribution module</a:t>
            </a:r>
            <a:endParaRPr b="1"/>
          </a:p>
          <a:p>
            <a:pPr indent="-342900" lvl="0" marL="342900" rtl="0" algn="l">
              <a:lnSpc>
                <a:spcPct val="115000"/>
              </a:lnSpc>
              <a:spcBef>
                <a:spcPts val="0"/>
              </a:spcBef>
              <a:spcAft>
                <a:spcPts val="0"/>
              </a:spcAft>
              <a:buSzPts val="2000"/>
              <a:buChar char="▪"/>
            </a:pPr>
            <a:r>
              <a:rPr b="1" lang="en-GB"/>
              <a:t>Motor Driver (MOSFET based)</a:t>
            </a:r>
            <a:endParaRPr b="1"/>
          </a:p>
          <a:p>
            <a:pPr indent="-336550" lvl="0" marL="342900" rtl="0" algn="l">
              <a:lnSpc>
                <a:spcPct val="115000"/>
              </a:lnSpc>
              <a:spcBef>
                <a:spcPts val="0"/>
              </a:spcBef>
              <a:spcAft>
                <a:spcPts val="0"/>
              </a:spcAft>
              <a:buSzPts val="1900"/>
              <a:buChar char="▪"/>
            </a:pPr>
            <a:r>
              <a:rPr b="1" lang="en-GB" sz="1900"/>
              <a:t>Li-ion</a:t>
            </a:r>
            <a:r>
              <a:rPr b="1" lang="en-GB" sz="1900"/>
              <a:t> </a:t>
            </a:r>
            <a:r>
              <a:rPr b="1" lang="en-GB" sz="1900"/>
              <a:t>Batteries</a:t>
            </a:r>
            <a:endParaRPr b="1" sz="1900"/>
          </a:p>
          <a:p>
            <a:pPr indent="-336550" lvl="0" marL="342900" rtl="0" algn="l">
              <a:lnSpc>
                <a:spcPct val="115000"/>
              </a:lnSpc>
              <a:spcBef>
                <a:spcPts val="0"/>
              </a:spcBef>
              <a:spcAft>
                <a:spcPts val="0"/>
              </a:spcAft>
              <a:buSzPts val="1900"/>
              <a:buChar char="▪"/>
            </a:pPr>
            <a:r>
              <a:rPr b="1" lang="en-GB" sz="1900"/>
              <a:t>Ultra heavy grip tires</a:t>
            </a:r>
            <a:endParaRPr b="1" sz="1900"/>
          </a:p>
        </p:txBody>
      </p:sp>
      <p:sp>
        <p:nvSpPr>
          <p:cNvPr id="1104" name="Google Shape;1104;p41"/>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p>
            <a:pPr indent="0" lvl="0" marL="0" rtl="0" algn="r">
              <a:lnSpc>
                <a:spcPct val="90000"/>
              </a:lnSpc>
              <a:spcBef>
                <a:spcPts val="0"/>
              </a:spcBef>
              <a:spcAft>
                <a:spcPts val="0"/>
              </a:spcAft>
              <a:buSzPts val="1800"/>
              <a:buNone/>
            </a:pPr>
            <a:fld id="{00000000-1234-1234-1234-123412341234}" type="slidenum">
              <a:rPr lang="en-GB"/>
              <a:t>‹#›</a:t>
            </a:fld>
            <a:endParaRPr/>
          </a:p>
        </p:txBody>
      </p:sp>
      <p:pic>
        <p:nvPicPr>
          <p:cNvPr id="1105" name="Google Shape;1105;p41"/>
          <p:cNvPicPr preferRelativeResize="0"/>
          <p:nvPr/>
        </p:nvPicPr>
        <p:blipFill rotWithShape="1">
          <a:blip r:embed="rId3">
            <a:alphaModFix/>
          </a:blip>
          <a:srcRect b="0" l="0" r="0" t="0"/>
          <a:stretch/>
        </p:blipFill>
        <p:spPr>
          <a:xfrm>
            <a:off x="6934877" y="1066661"/>
            <a:ext cx="2904825" cy="3705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42"/>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29803"/>
              </a:schemeClr>
            </a:outerShdw>
          </a:effectLst>
        </p:spPr>
        <p:txBody>
          <a:bodyPr anchorCtr="0" anchor="b" bIns="0" lIns="0" spcFirstLastPara="1" rIns="0" wrap="square" tIns="0">
            <a:noAutofit/>
          </a:bodyPr>
          <a:lstStyle/>
          <a:p>
            <a:pPr indent="0" lvl="0" marL="0" rtl="0" algn="r">
              <a:lnSpc>
                <a:spcPct val="90000"/>
              </a:lnSpc>
              <a:spcBef>
                <a:spcPts val="0"/>
              </a:spcBef>
              <a:spcAft>
                <a:spcPts val="0"/>
              </a:spcAft>
              <a:buSzPts val="1800"/>
              <a:buNone/>
            </a:pPr>
            <a:fld id="{00000000-1234-1234-1234-123412341234}" type="slidenum">
              <a:rPr lang="en-GB"/>
              <a:t>‹#›</a:t>
            </a:fld>
            <a:endParaRPr/>
          </a:p>
        </p:txBody>
      </p:sp>
      <p:pic>
        <p:nvPicPr>
          <p:cNvPr id="1111" name="Google Shape;1111;p42"/>
          <p:cNvPicPr preferRelativeResize="0"/>
          <p:nvPr/>
        </p:nvPicPr>
        <p:blipFill rotWithShape="1">
          <a:blip r:embed="rId3">
            <a:alphaModFix/>
          </a:blip>
          <a:srcRect b="0" l="0" r="0" t="0"/>
          <a:stretch/>
        </p:blipFill>
        <p:spPr>
          <a:xfrm>
            <a:off x="778751" y="419116"/>
            <a:ext cx="2143125" cy="1388858"/>
          </a:xfrm>
          <a:prstGeom prst="rect">
            <a:avLst/>
          </a:prstGeom>
          <a:noFill/>
          <a:ln>
            <a:noFill/>
          </a:ln>
        </p:spPr>
      </p:pic>
      <p:sp>
        <p:nvSpPr>
          <p:cNvPr id="1112" name="Google Shape;1112;p42"/>
          <p:cNvSpPr txBox="1"/>
          <p:nvPr/>
        </p:nvSpPr>
        <p:spPr>
          <a:xfrm>
            <a:off x="688492" y="2178988"/>
            <a:ext cx="2233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GB"/>
              <a:t>Hobbywing</a:t>
            </a:r>
            <a:r>
              <a:rPr b="0" i="0" lang="en-GB" sz="1400" u="none" cap="none" strike="noStrike">
                <a:solidFill>
                  <a:srgbClr val="000000"/>
                </a:solidFill>
                <a:latin typeface="Arial"/>
                <a:ea typeface="Arial"/>
                <a:cs typeface="Arial"/>
                <a:sym typeface="Arial"/>
              </a:rPr>
              <a:t> </a:t>
            </a:r>
            <a:r>
              <a:rPr lang="en-GB"/>
              <a:t>3</a:t>
            </a:r>
            <a:r>
              <a:rPr b="0" i="0" lang="en-GB" sz="1400" u="none" cap="none" strike="noStrike">
                <a:solidFill>
                  <a:srgbClr val="000000"/>
                </a:solidFill>
                <a:latin typeface="Arial"/>
                <a:ea typeface="Arial"/>
                <a:cs typeface="Arial"/>
                <a:sym typeface="Arial"/>
              </a:rPr>
              <a:t>0A  </a:t>
            </a:r>
            <a:r>
              <a:rPr b="0" i="0" lang="en-GB" sz="1400" u="none" cap="none" strike="noStrike">
                <a:solidFill>
                  <a:srgbClr val="000000"/>
                </a:solidFill>
                <a:latin typeface="Arial"/>
                <a:ea typeface="Arial"/>
                <a:cs typeface="Arial"/>
                <a:sym typeface="Arial"/>
              </a:rPr>
              <a:t>ESC   :                                            </a:t>
            </a:r>
            <a:endParaRPr/>
          </a:p>
        </p:txBody>
      </p:sp>
      <p:sp>
        <p:nvSpPr>
          <p:cNvPr id="1113" name="Google Shape;1113;p42"/>
          <p:cNvSpPr txBox="1"/>
          <p:nvPr/>
        </p:nvSpPr>
        <p:spPr>
          <a:xfrm>
            <a:off x="404125" y="4643100"/>
            <a:ext cx="86796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GB"/>
              <a:t>          N</a:t>
            </a:r>
            <a:r>
              <a:rPr lang="en-GB"/>
              <a:t>RF24L01</a:t>
            </a:r>
            <a:r>
              <a:rPr b="0" i="0" lang="en-GB" sz="1400" u="none" cap="none" strike="noStrike">
                <a:solidFill>
                  <a:srgbClr val="000000"/>
                </a:solidFill>
                <a:latin typeface="Arial"/>
                <a:ea typeface="Arial"/>
                <a:cs typeface="Arial"/>
                <a:sym typeface="Arial"/>
              </a:rPr>
              <a:t>                            </a:t>
            </a:r>
            <a:r>
              <a:rPr lang="en-GB"/>
              <a:t>A Similar type of design of with duct fan</a:t>
            </a:r>
            <a:r>
              <a:rPr lang="en-GB" sz="1500"/>
              <a:t>         Brushless motor 2600kv</a:t>
            </a:r>
            <a:endParaRPr sz="1000"/>
          </a:p>
        </p:txBody>
      </p:sp>
      <p:pic>
        <p:nvPicPr>
          <p:cNvPr id="1114" name="Google Shape;1114;p42"/>
          <p:cNvPicPr preferRelativeResize="0"/>
          <p:nvPr/>
        </p:nvPicPr>
        <p:blipFill rotWithShape="1">
          <a:blip r:embed="rId4">
            <a:alphaModFix/>
          </a:blip>
          <a:srcRect b="0" l="0" r="0" t="0"/>
          <a:stretch/>
        </p:blipFill>
        <p:spPr>
          <a:xfrm>
            <a:off x="3018375" y="2747817"/>
            <a:ext cx="3452198" cy="1920262"/>
          </a:xfrm>
          <a:prstGeom prst="rect">
            <a:avLst/>
          </a:prstGeom>
          <a:noFill/>
          <a:ln>
            <a:noFill/>
          </a:ln>
        </p:spPr>
      </p:pic>
      <p:sp>
        <p:nvSpPr>
          <p:cNvPr id="1115" name="Google Shape;1115;p42"/>
          <p:cNvSpPr txBox="1"/>
          <p:nvPr/>
        </p:nvSpPr>
        <p:spPr>
          <a:xfrm>
            <a:off x="4120334" y="2132788"/>
            <a:ext cx="12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IBM Plex Sans Condensed"/>
                <a:ea typeface="IBM Plex Sans Condensed"/>
                <a:cs typeface="IBM Plex Sans Condensed"/>
                <a:sym typeface="IBM Plex Sans Condensed"/>
              </a:rPr>
              <a:t>Arduino</a:t>
            </a:r>
            <a:r>
              <a:rPr lang="en-GB">
                <a:latin typeface="IBM Plex Sans Condensed"/>
                <a:ea typeface="IBM Plex Sans Condensed"/>
                <a:cs typeface="IBM Plex Sans Condensed"/>
                <a:sym typeface="IBM Plex Sans Condensed"/>
              </a:rPr>
              <a:t> Nano</a:t>
            </a:r>
            <a:endParaRPr sz="1000">
              <a:latin typeface="IBM Plex Sans Condensed"/>
              <a:ea typeface="IBM Plex Sans Condensed"/>
              <a:cs typeface="IBM Plex Sans Condensed"/>
              <a:sym typeface="IBM Plex Sans Condensed"/>
            </a:endParaRPr>
          </a:p>
        </p:txBody>
      </p:sp>
      <p:sp>
        <p:nvSpPr>
          <p:cNvPr id="1116" name="Google Shape;1116;p42"/>
          <p:cNvSpPr txBox="1"/>
          <p:nvPr/>
        </p:nvSpPr>
        <p:spPr>
          <a:xfrm>
            <a:off x="3854200" y="4882900"/>
            <a:ext cx="73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117" name="Google Shape;1117;p42"/>
          <p:cNvSpPr txBox="1"/>
          <p:nvPr/>
        </p:nvSpPr>
        <p:spPr>
          <a:xfrm>
            <a:off x="7050025" y="4896600"/>
            <a:ext cx="73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118" name="Google Shape;1118;p42"/>
          <p:cNvSpPr txBox="1"/>
          <p:nvPr/>
        </p:nvSpPr>
        <p:spPr>
          <a:xfrm>
            <a:off x="7776975" y="4882900"/>
            <a:ext cx="73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BM Plex Sans Condensed"/>
              <a:ea typeface="IBM Plex Sans Condensed"/>
              <a:cs typeface="IBM Plex Sans Condensed"/>
              <a:sym typeface="IBM Plex Sans Condensed"/>
            </a:endParaRPr>
          </a:p>
        </p:txBody>
      </p:sp>
      <p:sp>
        <p:nvSpPr>
          <p:cNvPr id="1119" name="Google Shape;1119;p42"/>
          <p:cNvSpPr txBox="1"/>
          <p:nvPr/>
        </p:nvSpPr>
        <p:spPr>
          <a:xfrm>
            <a:off x="6032900" y="2117338"/>
            <a:ext cx="268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IBM Plex Sans Condensed"/>
                <a:ea typeface="IBM Plex Sans Condensed"/>
                <a:cs typeface="IBM Plex Sans Condensed"/>
                <a:sym typeface="IBM Plex Sans Condensed"/>
              </a:rPr>
              <a:t>4S 2600MAH LI ion BATTERY</a:t>
            </a:r>
            <a:endParaRPr>
              <a:latin typeface="IBM Plex Sans Condensed"/>
              <a:ea typeface="IBM Plex Sans Condensed"/>
              <a:cs typeface="IBM Plex Sans Condensed"/>
              <a:sym typeface="IBM Plex Sans Condensed"/>
            </a:endParaRPr>
          </a:p>
        </p:txBody>
      </p:sp>
      <p:pic>
        <p:nvPicPr>
          <p:cNvPr descr="Introduction to NRF24L01 - The Engineering Projects" id="1120" name="Google Shape;1120;p42"/>
          <p:cNvPicPr preferRelativeResize="0"/>
          <p:nvPr/>
        </p:nvPicPr>
        <p:blipFill>
          <a:blip r:embed="rId5">
            <a:alphaModFix/>
          </a:blip>
          <a:stretch>
            <a:fillRect/>
          </a:stretch>
        </p:blipFill>
        <p:spPr>
          <a:xfrm>
            <a:off x="0" y="2792748"/>
            <a:ext cx="2851126" cy="1818350"/>
          </a:xfrm>
          <a:prstGeom prst="rect">
            <a:avLst/>
          </a:prstGeom>
          <a:noFill/>
          <a:ln>
            <a:noFill/>
          </a:ln>
        </p:spPr>
      </p:pic>
      <p:pic>
        <p:nvPicPr>
          <p:cNvPr id="1121" name="Google Shape;1121;p42"/>
          <p:cNvPicPr preferRelativeResize="0"/>
          <p:nvPr/>
        </p:nvPicPr>
        <p:blipFill>
          <a:blip r:embed="rId6">
            <a:alphaModFix/>
          </a:blip>
          <a:stretch>
            <a:fillRect/>
          </a:stretch>
        </p:blipFill>
        <p:spPr>
          <a:xfrm>
            <a:off x="6637824" y="2700838"/>
            <a:ext cx="1789855" cy="1789855"/>
          </a:xfrm>
          <a:prstGeom prst="rect">
            <a:avLst/>
          </a:prstGeom>
          <a:noFill/>
          <a:ln>
            <a:noFill/>
          </a:ln>
        </p:spPr>
      </p:pic>
      <p:pic>
        <p:nvPicPr>
          <p:cNvPr id="1122" name="Google Shape;1122;p42"/>
          <p:cNvPicPr preferRelativeResize="0"/>
          <p:nvPr/>
        </p:nvPicPr>
        <p:blipFill>
          <a:blip r:embed="rId7">
            <a:alphaModFix/>
          </a:blip>
          <a:stretch>
            <a:fillRect/>
          </a:stretch>
        </p:blipFill>
        <p:spPr>
          <a:xfrm>
            <a:off x="3495925" y="380875"/>
            <a:ext cx="2415450" cy="1537101"/>
          </a:xfrm>
          <a:prstGeom prst="rect">
            <a:avLst/>
          </a:prstGeom>
          <a:noFill/>
          <a:ln>
            <a:noFill/>
          </a:ln>
        </p:spPr>
      </p:pic>
      <p:pic>
        <p:nvPicPr>
          <p:cNvPr id="1123" name="Google Shape;1123;p42"/>
          <p:cNvPicPr preferRelativeResize="0"/>
          <p:nvPr/>
        </p:nvPicPr>
        <p:blipFill>
          <a:blip r:embed="rId8">
            <a:alphaModFix/>
          </a:blip>
          <a:stretch>
            <a:fillRect/>
          </a:stretch>
        </p:blipFill>
        <p:spPr>
          <a:xfrm>
            <a:off x="6485425" y="380875"/>
            <a:ext cx="1862400" cy="153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43"/>
          <p:cNvSpPr txBox="1"/>
          <p:nvPr/>
        </p:nvSpPr>
        <p:spPr>
          <a:xfrm>
            <a:off x="1207025" y="100550"/>
            <a:ext cx="734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latin typeface="IBM Plex Sans Condensed"/>
                <a:ea typeface="IBM Plex Sans Condensed"/>
                <a:cs typeface="IBM Plex Sans Condensed"/>
                <a:sym typeface="IBM Plex Sans Condensed"/>
              </a:rPr>
              <a:t>BLOCK DIAGRAM OF SPACER </a:t>
            </a:r>
            <a:endParaRPr b="1" sz="2400">
              <a:latin typeface="Impact"/>
              <a:ea typeface="Impact"/>
              <a:cs typeface="Impact"/>
              <a:sym typeface="Impact"/>
            </a:endParaRPr>
          </a:p>
        </p:txBody>
      </p:sp>
      <p:pic>
        <p:nvPicPr>
          <p:cNvPr id="1129" name="Google Shape;1129;p43"/>
          <p:cNvPicPr preferRelativeResize="0"/>
          <p:nvPr/>
        </p:nvPicPr>
        <p:blipFill>
          <a:blip r:embed="rId3">
            <a:alphaModFix/>
          </a:blip>
          <a:stretch>
            <a:fillRect/>
          </a:stretch>
        </p:blipFill>
        <p:spPr>
          <a:xfrm>
            <a:off x="711388" y="759825"/>
            <a:ext cx="7836326" cy="431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ris template">
  <a:themeElements>
    <a:clrScheme name="Custom 347">
      <a:dk1>
        <a:srgbClr val="000000"/>
      </a:dk1>
      <a:lt1>
        <a:srgbClr val="FFFFFF"/>
      </a:lt1>
      <a:dk2>
        <a:srgbClr val="04001D"/>
      </a:dk2>
      <a:lt2>
        <a:srgbClr val="FFFFFF"/>
      </a:lt2>
      <a:accent1>
        <a:srgbClr val="008391"/>
      </a:accent1>
      <a:accent2>
        <a:srgbClr val="7D2A99"/>
      </a:accent2>
      <a:accent3>
        <a:srgbClr val="20124D"/>
      </a:accent3>
      <a:accent4>
        <a:srgbClr val="073763"/>
      </a:accent4>
      <a:accent5>
        <a:srgbClr val="1155CC"/>
      </a:accent5>
      <a:accent6>
        <a:srgbClr val="02D9E5"/>
      </a:accent6>
      <a:hlink>
        <a:srgbClr val="02D9E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